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20"/>
    <a:srgbClr val="0A2986"/>
    <a:srgbClr val="8594C3"/>
    <a:srgbClr val="0076C0"/>
    <a:srgbClr val="505D81"/>
    <a:srgbClr val="182958"/>
    <a:srgbClr val="0A0F19"/>
    <a:srgbClr val="112040"/>
    <a:srgbClr val="080E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6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685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953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7433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2787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065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0158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6655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1302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451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4225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D56DA-3816-43B0-9BD9-07B5A0887516}" type="datetimeFigureOut">
              <a:rPr lang="ko-KR" altLang="en-US" smtClean="0"/>
              <a:t>2020-08-05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ED678-626E-4172-B83D-82B216F4F4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1262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그림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35708"/>
            <a:ext cx="9144000" cy="1022292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822960" y="1281665"/>
            <a:ext cx="11941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600" kern="0" dirty="0" smtClean="0">
                <a:solidFill>
                  <a:srgbClr val="0A298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신청기간</a:t>
            </a:r>
            <a:endParaRPr lang="ko-KR" altLang="en-US" sz="1600" dirty="0">
              <a:solidFill>
                <a:srgbClr val="0A2986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011201" y="1200676"/>
            <a:ext cx="4572000" cy="486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2020. 8. 10(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월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) ~ 2020. 9. 8(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화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) [30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일간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]</a:t>
            </a:r>
            <a:endParaRPr lang="ko-KR" altLang="en-US" sz="1600" kern="0" dirty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919252" y="2376349"/>
            <a:ext cx="11023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600" dirty="0" smtClean="0">
                <a:solidFill>
                  <a:srgbClr val="0A298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지원내용</a:t>
            </a:r>
            <a:endParaRPr lang="ko-KR" altLang="en-US" sz="1600" dirty="0">
              <a:solidFill>
                <a:srgbClr val="0A2986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002256" y="236867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기술개발 자금지원</a:t>
            </a: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2"/>
            <a:ext cx="9144000" cy="91088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97318" y="-69834"/>
            <a:ext cx="347402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ct val="160000"/>
              </a:lnSpc>
            </a:pPr>
            <a:r>
              <a:rPr lang="en-US" altLang="ko-KR" kern="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2020</a:t>
            </a:r>
            <a:r>
              <a:rPr lang="ko-KR" altLang="en-US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년도</a:t>
            </a:r>
            <a:r>
              <a:rPr lang="en-US" altLang="ko-KR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하반기</a:t>
            </a:r>
            <a:r>
              <a:rPr lang="en-US" altLang="ko-KR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kern="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한국도로공사</a:t>
            </a:r>
            <a:endParaRPr lang="ko-KR" altLang="en-US" sz="8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-684479" y="264948"/>
            <a:ext cx="62872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중소기업 기술개발 </a:t>
            </a:r>
            <a:r>
              <a:rPr lang="ko-KR" altLang="en-US" sz="2400" kern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지원사업 </a:t>
            </a:r>
            <a:r>
              <a:rPr lang="ko-KR" altLang="en-US" sz="2400" kern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현황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908196" y="2925040"/>
            <a:ext cx="11023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600" dirty="0" smtClean="0">
                <a:solidFill>
                  <a:srgbClr val="0A298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지원분야</a:t>
            </a:r>
            <a:endParaRPr lang="ko-KR" altLang="en-US" sz="1600" dirty="0">
              <a:solidFill>
                <a:srgbClr val="0A2986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999512" y="2734482"/>
            <a:ext cx="6836909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20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①</a:t>
            </a:r>
            <a:r>
              <a:rPr lang="ko-KR" altLang="en-US" dirty="0"/>
              <a:t>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지정주제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algn="just" fontAlgn="base">
              <a:lnSpc>
                <a:spcPct val="200000"/>
              </a:lnSpc>
            </a:pPr>
            <a:r>
              <a:rPr lang="en-US" altLang="ko-KR" sz="1600" b="1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</a:t>
            </a:r>
            <a:r>
              <a:rPr lang="en-US" altLang="ko-KR" sz="1600" b="1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  1)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고속도로 </a:t>
            </a:r>
            <a:r>
              <a:rPr lang="ko-KR" altLang="en-US" sz="1600" b="1" kern="0" dirty="0" err="1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졸음쉼터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이용환경 개선 기술</a:t>
            </a:r>
            <a:endParaRPr lang="en-US" altLang="ko-KR" sz="1600" b="1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Calibri" panose="020F0502020204030204" pitchFamily="34" charset="0"/>
            </a:endParaRPr>
          </a:p>
          <a:p>
            <a:pPr algn="just" fontAlgn="base">
              <a:lnSpc>
                <a:spcPct val="20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   - 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교통약자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(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장애인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, 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고령자 등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) 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및 여성운전자 고려</a:t>
            </a:r>
            <a:endParaRPr lang="en-US" altLang="ko-KR" sz="16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Calibri" panose="020F0502020204030204" pitchFamily="34" charset="0"/>
            </a:endParaRPr>
          </a:p>
          <a:p>
            <a:pPr algn="just" fontAlgn="base">
              <a:lnSpc>
                <a:spcPct val="20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   - </a:t>
            </a:r>
            <a:r>
              <a:rPr lang="ko-KR" altLang="en-US" sz="1600" kern="0" dirty="0" err="1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교통안전성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제고 등</a:t>
            </a:r>
            <a:endParaRPr lang="en-US" altLang="ko-KR" sz="16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Calibri" panose="020F0502020204030204" pitchFamily="34" charset="0"/>
            </a:endParaRPr>
          </a:p>
          <a:p>
            <a:pPr algn="just" fontAlgn="base">
              <a:lnSpc>
                <a:spcPct val="200000"/>
              </a:lnSpc>
            </a:pPr>
            <a:r>
              <a:rPr lang="en-US" altLang="ko-KR" sz="1600" b="1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   2)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고속도로 </a:t>
            </a:r>
            <a:r>
              <a:rPr lang="ko-KR" altLang="en-US" sz="1600" b="1" kern="0" dirty="0" err="1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주행경관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 향상 및 디자인 개선 기술</a:t>
            </a:r>
            <a:endParaRPr lang="en-US" altLang="ko-KR" sz="1600" b="1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Calibri" panose="020F0502020204030204" pitchFamily="34" charset="0"/>
            </a:endParaRPr>
          </a:p>
          <a:p>
            <a:pPr fontAlgn="base">
              <a:lnSpc>
                <a:spcPct val="200000"/>
              </a:lnSpc>
            </a:pP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②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자유주제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고속도로에 적용 가능한 모든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기술개발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ko-KR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*</a:t>
            </a:r>
            <a:r>
              <a:rPr lang="en-US" altLang="ko-KR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지정과제도</a:t>
            </a:r>
            <a:r>
              <a:rPr lang="ko-KR" altLang="en-US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자유과제로</a:t>
            </a:r>
            <a:r>
              <a:rPr lang="ko-KR" altLang="en-US" sz="1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응모 가능</a:t>
            </a:r>
            <a:endParaRPr lang="ko-KR" altLang="en-US" sz="1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919252" y="1843037"/>
            <a:ext cx="11023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600" dirty="0" smtClean="0">
                <a:solidFill>
                  <a:srgbClr val="0A298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지원대상</a:t>
            </a:r>
            <a:endParaRPr lang="ko-KR" altLang="en-US" sz="1600" dirty="0">
              <a:solidFill>
                <a:srgbClr val="0A2986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002256" y="1835359"/>
            <a:ext cx="52464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중소기업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(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대기업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, 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중견기업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, </a:t>
            </a:r>
            <a:r>
              <a:rPr lang="ko-KR" altLang="en-US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개인 및 개인사업자 제외</a:t>
            </a:r>
            <a:r>
              <a:rPr lang="en-US" altLang="ko-KR" sz="1600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Calibri" panose="020F0502020204030204" pitchFamily="34" charset="0"/>
              </a:rPr>
              <a:t>)</a:t>
            </a:r>
            <a:endParaRPr lang="ko-KR" altLang="en-US" sz="1600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65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62"/>
    </mc:Choice>
    <mc:Fallback xmlns="">
      <p:transition spd="slow" advTm="3066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1217</TotalTime>
  <Words>102</Words>
  <Application>Microsoft Office PowerPoint</Application>
  <PresentationFormat>화면 슬라이드 쇼(4:3)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HY헤드라인M</vt:lpstr>
      <vt:lpstr>맑은 고딕</vt:lpstr>
      <vt:lpstr>Arial</vt:lpstr>
      <vt:lpstr>Calibri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Administrator</cp:lastModifiedBy>
  <cp:revision>38</cp:revision>
  <cp:lastPrinted>2020-08-04T07:03:20Z</cp:lastPrinted>
  <dcterms:created xsi:type="dcterms:W3CDTF">2020-03-27T01:49:35Z</dcterms:created>
  <dcterms:modified xsi:type="dcterms:W3CDTF">2020-08-05T00:26:35Z</dcterms:modified>
</cp:coreProperties>
</file>