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600650" cy="41400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595E"/>
    <a:srgbClr val="B37D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7" d="100"/>
          <a:sy n="17" d="100"/>
        </p:scale>
        <p:origin x="79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5049" y="6775487"/>
            <a:ext cx="26010553" cy="14413477"/>
          </a:xfrm>
        </p:spPr>
        <p:txBody>
          <a:bodyPr anchor="b"/>
          <a:lstStyle>
            <a:lvl1pPr algn="ctr">
              <a:defRPr sz="2007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081" y="21744803"/>
            <a:ext cx="22950488" cy="9995513"/>
          </a:xfrm>
        </p:spPr>
        <p:txBody>
          <a:bodyPr/>
          <a:lstStyle>
            <a:lvl1pPr marL="0" indent="0" algn="ctr">
              <a:buNone/>
              <a:defRPr sz="8032"/>
            </a:lvl1pPr>
            <a:lvl2pPr marL="1530020" indent="0" algn="ctr">
              <a:buNone/>
              <a:defRPr sz="6693"/>
            </a:lvl2pPr>
            <a:lvl3pPr marL="3060040" indent="0" algn="ctr">
              <a:buNone/>
              <a:defRPr sz="6024"/>
            </a:lvl3pPr>
            <a:lvl4pPr marL="4590059" indent="0" algn="ctr">
              <a:buNone/>
              <a:defRPr sz="5354"/>
            </a:lvl4pPr>
            <a:lvl5pPr marL="6120079" indent="0" algn="ctr">
              <a:buNone/>
              <a:defRPr sz="5354"/>
            </a:lvl5pPr>
            <a:lvl6pPr marL="7650099" indent="0" algn="ctr">
              <a:buNone/>
              <a:defRPr sz="5354"/>
            </a:lvl6pPr>
            <a:lvl7pPr marL="9180119" indent="0" algn="ctr">
              <a:buNone/>
              <a:defRPr sz="5354"/>
            </a:lvl7pPr>
            <a:lvl8pPr marL="10710139" indent="0" algn="ctr">
              <a:buNone/>
              <a:defRPr sz="5354"/>
            </a:lvl8pPr>
            <a:lvl9pPr marL="12240158" indent="0" algn="ctr">
              <a:buNone/>
              <a:defRPr sz="5354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78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73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98592" y="2204189"/>
            <a:ext cx="6598265" cy="3508493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797" y="2204189"/>
            <a:ext cx="19412287" cy="3508493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697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22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858" y="10321365"/>
            <a:ext cx="26393061" cy="17221419"/>
          </a:xfrm>
        </p:spPr>
        <p:txBody>
          <a:bodyPr anchor="b"/>
          <a:lstStyle>
            <a:lvl1pPr>
              <a:defRPr sz="2007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7858" y="27705705"/>
            <a:ext cx="26393061" cy="9056337"/>
          </a:xfrm>
        </p:spPr>
        <p:txBody>
          <a:bodyPr/>
          <a:lstStyle>
            <a:lvl1pPr marL="0" indent="0">
              <a:buNone/>
              <a:defRPr sz="8032">
                <a:solidFill>
                  <a:schemeClr val="tx1"/>
                </a:solidFill>
              </a:defRPr>
            </a:lvl1pPr>
            <a:lvl2pPr marL="1530020" indent="0">
              <a:buNone/>
              <a:defRPr sz="6693">
                <a:solidFill>
                  <a:schemeClr val="tx1">
                    <a:tint val="75000"/>
                  </a:schemeClr>
                </a:solidFill>
              </a:defRPr>
            </a:lvl2pPr>
            <a:lvl3pPr marL="3060040" indent="0">
              <a:buNone/>
              <a:defRPr sz="6024">
                <a:solidFill>
                  <a:schemeClr val="tx1">
                    <a:tint val="75000"/>
                  </a:schemeClr>
                </a:solidFill>
              </a:defRPr>
            </a:lvl3pPr>
            <a:lvl4pPr marL="459005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4pPr>
            <a:lvl5pPr marL="612007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5pPr>
            <a:lvl6pPr marL="765009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6pPr>
            <a:lvl7pPr marL="918011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7pPr>
            <a:lvl8pPr marL="1071013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8pPr>
            <a:lvl9pPr marL="12240158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6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795" y="11020943"/>
            <a:ext cx="13005276" cy="2626818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1579" y="11020943"/>
            <a:ext cx="13005276" cy="2626818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050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204198"/>
            <a:ext cx="26393061" cy="800216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7784" y="10148854"/>
            <a:ext cx="12945507" cy="4973797"/>
          </a:xfrm>
        </p:spPr>
        <p:txBody>
          <a:bodyPr anchor="b"/>
          <a:lstStyle>
            <a:lvl1pPr marL="0" indent="0">
              <a:buNone/>
              <a:defRPr sz="8032" b="1"/>
            </a:lvl1pPr>
            <a:lvl2pPr marL="1530020" indent="0">
              <a:buNone/>
              <a:defRPr sz="6693" b="1"/>
            </a:lvl2pPr>
            <a:lvl3pPr marL="3060040" indent="0">
              <a:buNone/>
              <a:defRPr sz="6024" b="1"/>
            </a:lvl3pPr>
            <a:lvl4pPr marL="4590059" indent="0">
              <a:buNone/>
              <a:defRPr sz="5354" b="1"/>
            </a:lvl4pPr>
            <a:lvl5pPr marL="6120079" indent="0">
              <a:buNone/>
              <a:defRPr sz="5354" b="1"/>
            </a:lvl5pPr>
            <a:lvl6pPr marL="7650099" indent="0">
              <a:buNone/>
              <a:defRPr sz="5354" b="1"/>
            </a:lvl6pPr>
            <a:lvl7pPr marL="9180119" indent="0">
              <a:buNone/>
              <a:defRPr sz="5354" b="1"/>
            </a:lvl7pPr>
            <a:lvl8pPr marL="10710139" indent="0">
              <a:buNone/>
              <a:defRPr sz="5354" b="1"/>
            </a:lvl8pPr>
            <a:lvl9pPr marL="12240158" indent="0">
              <a:buNone/>
              <a:defRPr sz="5354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7784" y="15122651"/>
            <a:ext cx="12945507" cy="2224314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1581" y="10148854"/>
            <a:ext cx="13009262" cy="4973797"/>
          </a:xfrm>
        </p:spPr>
        <p:txBody>
          <a:bodyPr anchor="b"/>
          <a:lstStyle>
            <a:lvl1pPr marL="0" indent="0">
              <a:buNone/>
              <a:defRPr sz="8032" b="1"/>
            </a:lvl1pPr>
            <a:lvl2pPr marL="1530020" indent="0">
              <a:buNone/>
              <a:defRPr sz="6693" b="1"/>
            </a:lvl2pPr>
            <a:lvl3pPr marL="3060040" indent="0">
              <a:buNone/>
              <a:defRPr sz="6024" b="1"/>
            </a:lvl3pPr>
            <a:lvl4pPr marL="4590059" indent="0">
              <a:buNone/>
              <a:defRPr sz="5354" b="1"/>
            </a:lvl4pPr>
            <a:lvl5pPr marL="6120079" indent="0">
              <a:buNone/>
              <a:defRPr sz="5354" b="1"/>
            </a:lvl5pPr>
            <a:lvl6pPr marL="7650099" indent="0">
              <a:buNone/>
              <a:defRPr sz="5354" b="1"/>
            </a:lvl6pPr>
            <a:lvl7pPr marL="9180119" indent="0">
              <a:buNone/>
              <a:defRPr sz="5354" b="1"/>
            </a:lvl7pPr>
            <a:lvl8pPr marL="10710139" indent="0">
              <a:buNone/>
              <a:defRPr sz="5354" b="1"/>
            </a:lvl8pPr>
            <a:lvl9pPr marL="12240158" indent="0">
              <a:buNone/>
              <a:defRPr sz="5354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1581" y="15122651"/>
            <a:ext cx="13009262" cy="2224314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4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100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48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760028"/>
            <a:ext cx="9869506" cy="9660096"/>
          </a:xfrm>
        </p:spPr>
        <p:txBody>
          <a:bodyPr anchor="b"/>
          <a:lstStyle>
            <a:lvl1pPr>
              <a:defRPr sz="1070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9262" y="5960902"/>
            <a:ext cx="15491579" cy="29421127"/>
          </a:xfrm>
        </p:spPr>
        <p:txBody>
          <a:bodyPr/>
          <a:lstStyle>
            <a:lvl1pPr>
              <a:defRPr sz="10709"/>
            </a:lvl1pPr>
            <a:lvl2pPr>
              <a:defRPr sz="9370"/>
            </a:lvl2pPr>
            <a:lvl3pPr>
              <a:defRPr sz="8032"/>
            </a:lvl3pPr>
            <a:lvl4pPr>
              <a:defRPr sz="6693"/>
            </a:lvl4pPr>
            <a:lvl5pPr>
              <a:defRPr sz="6693"/>
            </a:lvl5pPr>
            <a:lvl6pPr>
              <a:defRPr sz="6693"/>
            </a:lvl6pPr>
            <a:lvl7pPr>
              <a:defRPr sz="6693"/>
            </a:lvl7pPr>
            <a:lvl8pPr>
              <a:defRPr sz="6693"/>
            </a:lvl8pPr>
            <a:lvl9pPr>
              <a:defRPr sz="669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0" y="12420124"/>
            <a:ext cx="9869506" cy="23009816"/>
          </a:xfrm>
        </p:spPr>
        <p:txBody>
          <a:bodyPr/>
          <a:lstStyle>
            <a:lvl1pPr marL="0" indent="0">
              <a:buNone/>
              <a:defRPr sz="5354"/>
            </a:lvl1pPr>
            <a:lvl2pPr marL="1530020" indent="0">
              <a:buNone/>
              <a:defRPr sz="4685"/>
            </a:lvl2pPr>
            <a:lvl3pPr marL="3060040" indent="0">
              <a:buNone/>
              <a:defRPr sz="4016"/>
            </a:lvl3pPr>
            <a:lvl4pPr marL="4590059" indent="0">
              <a:buNone/>
              <a:defRPr sz="3347"/>
            </a:lvl4pPr>
            <a:lvl5pPr marL="6120079" indent="0">
              <a:buNone/>
              <a:defRPr sz="3347"/>
            </a:lvl5pPr>
            <a:lvl6pPr marL="7650099" indent="0">
              <a:buNone/>
              <a:defRPr sz="3347"/>
            </a:lvl6pPr>
            <a:lvl7pPr marL="9180119" indent="0">
              <a:buNone/>
              <a:defRPr sz="3347"/>
            </a:lvl7pPr>
            <a:lvl8pPr marL="10710139" indent="0">
              <a:buNone/>
              <a:defRPr sz="3347"/>
            </a:lvl8pPr>
            <a:lvl9pPr marL="12240158" indent="0">
              <a:buNone/>
              <a:defRPr sz="334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297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760028"/>
            <a:ext cx="9869506" cy="9660096"/>
          </a:xfrm>
        </p:spPr>
        <p:txBody>
          <a:bodyPr anchor="b"/>
          <a:lstStyle>
            <a:lvl1pPr>
              <a:defRPr sz="1070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09262" y="5960902"/>
            <a:ext cx="15491579" cy="29421127"/>
          </a:xfrm>
        </p:spPr>
        <p:txBody>
          <a:bodyPr anchor="t"/>
          <a:lstStyle>
            <a:lvl1pPr marL="0" indent="0">
              <a:buNone/>
              <a:defRPr sz="10709"/>
            </a:lvl1pPr>
            <a:lvl2pPr marL="1530020" indent="0">
              <a:buNone/>
              <a:defRPr sz="9370"/>
            </a:lvl2pPr>
            <a:lvl3pPr marL="3060040" indent="0">
              <a:buNone/>
              <a:defRPr sz="8032"/>
            </a:lvl3pPr>
            <a:lvl4pPr marL="4590059" indent="0">
              <a:buNone/>
              <a:defRPr sz="6693"/>
            </a:lvl4pPr>
            <a:lvl5pPr marL="6120079" indent="0">
              <a:buNone/>
              <a:defRPr sz="6693"/>
            </a:lvl5pPr>
            <a:lvl6pPr marL="7650099" indent="0">
              <a:buNone/>
              <a:defRPr sz="6693"/>
            </a:lvl6pPr>
            <a:lvl7pPr marL="9180119" indent="0">
              <a:buNone/>
              <a:defRPr sz="6693"/>
            </a:lvl7pPr>
            <a:lvl8pPr marL="10710139" indent="0">
              <a:buNone/>
              <a:defRPr sz="6693"/>
            </a:lvl8pPr>
            <a:lvl9pPr marL="12240158" indent="0">
              <a:buNone/>
              <a:defRPr sz="669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0" y="12420124"/>
            <a:ext cx="9869506" cy="23009816"/>
          </a:xfrm>
        </p:spPr>
        <p:txBody>
          <a:bodyPr/>
          <a:lstStyle>
            <a:lvl1pPr marL="0" indent="0">
              <a:buNone/>
              <a:defRPr sz="5354"/>
            </a:lvl1pPr>
            <a:lvl2pPr marL="1530020" indent="0">
              <a:buNone/>
              <a:defRPr sz="4685"/>
            </a:lvl2pPr>
            <a:lvl3pPr marL="3060040" indent="0">
              <a:buNone/>
              <a:defRPr sz="4016"/>
            </a:lvl3pPr>
            <a:lvl4pPr marL="4590059" indent="0">
              <a:buNone/>
              <a:defRPr sz="3347"/>
            </a:lvl4pPr>
            <a:lvl5pPr marL="6120079" indent="0">
              <a:buNone/>
              <a:defRPr sz="3347"/>
            </a:lvl5pPr>
            <a:lvl6pPr marL="7650099" indent="0">
              <a:buNone/>
              <a:defRPr sz="3347"/>
            </a:lvl6pPr>
            <a:lvl7pPr marL="9180119" indent="0">
              <a:buNone/>
              <a:defRPr sz="3347"/>
            </a:lvl7pPr>
            <a:lvl8pPr marL="10710139" indent="0">
              <a:buNone/>
              <a:defRPr sz="3347"/>
            </a:lvl8pPr>
            <a:lvl9pPr marL="12240158" indent="0">
              <a:buNone/>
              <a:defRPr sz="334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381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795" y="2204198"/>
            <a:ext cx="26393061" cy="8002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95" y="11020943"/>
            <a:ext cx="26393061" cy="26268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795" y="38372058"/>
            <a:ext cx="6885146" cy="2204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8604B-F16A-4D20-85C3-5C5B92ABDDB7}" type="datetimeFigureOut">
              <a:rPr lang="ko-KR" altLang="en-US" smtClean="0"/>
              <a:t>2020-10-12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6466" y="38372058"/>
            <a:ext cx="10327719" cy="2204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1709" y="38372058"/>
            <a:ext cx="6885146" cy="2204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2E3A9-630B-4A59-A76D-2BBCF05186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946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60040" rtl="0" eaLnBrk="1" latinLnBrk="1" hangingPunct="1">
        <a:lnSpc>
          <a:spcPct val="90000"/>
        </a:lnSpc>
        <a:spcBef>
          <a:spcPct val="0"/>
        </a:spcBef>
        <a:buNone/>
        <a:defRPr sz="14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5010" indent="-765010" algn="l" defTabSz="3060040" rtl="0" eaLnBrk="1" latinLnBrk="1" hangingPunct="1">
        <a:lnSpc>
          <a:spcPct val="90000"/>
        </a:lnSpc>
        <a:spcBef>
          <a:spcPts val="3347"/>
        </a:spcBef>
        <a:buFont typeface="Arial" panose="020B0604020202020204" pitchFamily="34" charset="0"/>
        <a:buChar char="•"/>
        <a:defRPr sz="9370" kern="1200">
          <a:solidFill>
            <a:schemeClr val="tx1"/>
          </a:solidFill>
          <a:latin typeface="+mn-lt"/>
          <a:ea typeface="+mn-ea"/>
          <a:cs typeface="+mn-cs"/>
        </a:defRPr>
      </a:lvl1pPr>
      <a:lvl2pPr marL="2295030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8032" kern="1200">
          <a:solidFill>
            <a:schemeClr val="tx1"/>
          </a:solidFill>
          <a:latin typeface="+mn-lt"/>
          <a:ea typeface="+mn-ea"/>
          <a:cs typeface="+mn-cs"/>
        </a:defRPr>
      </a:lvl2pPr>
      <a:lvl3pPr marL="3825050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693" kern="1200">
          <a:solidFill>
            <a:schemeClr val="tx1"/>
          </a:solidFill>
          <a:latin typeface="+mn-lt"/>
          <a:ea typeface="+mn-ea"/>
          <a:cs typeface="+mn-cs"/>
        </a:defRPr>
      </a:lvl3pPr>
      <a:lvl4pPr marL="5355069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4pPr>
      <a:lvl5pPr marL="6885089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5pPr>
      <a:lvl6pPr marL="8415109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6pPr>
      <a:lvl7pPr marL="9945129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7pPr>
      <a:lvl8pPr marL="11475149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8pPr>
      <a:lvl9pPr marL="13005168" indent="-765010" algn="l" defTabSz="3060040" rtl="0" eaLnBrk="1" latinLnBrk="1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1pPr>
      <a:lvl2pPr marL="1530020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2pPr>
      <a:lvl3pPr marL="3060040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3pPr>
      <a:lvl4pPr marL="4590059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4pPr>
      <a:lvl5pPr marL="6120079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5pPr>
      <a:lvl6pPr marL="7650099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6pPr>
      <a:lvl7pPr marL="9180119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7pPr>
      <a:lvl8pPr marL="10710139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8pPr>
      <a:lvl9pPr marL="12240158" algn="l" defTabSz="3060040" rtl="0" eaLnBrk="1" latinLnBrk="1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863638" y="738324"/>
            <a:ext cx="28754043" cy="548663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19"/>
          </a:p>
        </p:txBody>
      </p:sp>
      <p:sp>
        <p:nvSpPr>
          <p:cNvPr id="5" name="TextBox 4"/>
          <p:cNvSpPr txBox="1"/>
          <p:nvPr/>
        </p:nvSpPr>
        <p:spPr>
          <a:xfrm>
            <a:off x="8201712" y="1763094"/>
            <a:ext cx="140778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한국생활과학회 신규논문투고 국문 제목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76581" y="3581626"/>
            <a:ext cx="332815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400" dirty="0">
                <a:solidFill>
                  <a:srgbClr val="FFFFFF"/>
                </a:solidFill>
                <a:latin typeface="+mj-ea"/>
                <a:ea typeface="+mj-ea"/>
              </a:rPr>
              <a:t>김한국</a:t>
            </a:r>
            <a:r>
              <a:rPr lang="en-US" altLang="ko-KR" sz="3400" baseline="30000" dirty="0">
                <a:solidFill>
                  <a:srgbClr val="FFFFFF"/>
                </a:solidFill>
                <a:latin typeface="+mj-ea"/>
                <a:ea typeface="+mj-ea"/>
              </a:rPr>
              <a:t>*</a:t>
            </a:r>
            <a:r>
              <a:rPr lang="en-US" altLang="ko-KR" sz="3400" dirty="0">
                <a:solidFill>
                  <a:srgbClr val="FFFFFF"/>
                </a:solidFill>
                <a:latin typeface="+mj-ea"/>
                <a:ea typeface="+mj-ea"/>
              </a:rPr>
              <a:t> · </a:t>
            </a:r>
            <a:r>
              <a:rPr lang="ko-KR" altLang="en-US" sz="3400" dirty="0" err="1">
                <a:solidFill>
                  <a:srgbClr val="FFFFFF"/>
                </a:solidFill>
                <a:latin typeface="+mj-ea"/>
                <a:ea typeface="+mj-ea"/>
              </a:rPr>
              <a:t>이생활</a:t>
            </a:r>
            <a:endParaRPr lang="en-US" altLang="ko-KR" sz="3400" baseline="30000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55585" y="4380052"/>
            <a:ext cx="10370147" cy="5573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000" dirty="0" err="1" smtClean="0">
                <a:solidFill>
                  <a:srgbClr val="FFFFFF"/>
                </a:solidFill>
                <a:latin typeface="+mj-ea"/>
                <a:ea typeface="+mj-ea"/>
              </a:rPr>
              <a:t>한국대학교</a:t>
            </a:r>
            <a:r>
              <a:rPr lang="ko-KR" altLang="en-US" sz="3000" dirty="0" smtClean="0">
                <a:solidFill>
                  <a:srgbClr val="FFFFFF"/>
                </a:solidFill>
                <a:latin typeface="+mj-ea"/>
                <a:ea typeface="+mj-ea"/>
              </a:rPr>
              <a:t> </a:t>
            </a:r>
            <a:r>
              <a:rPr lang="ko-KR" altLang="en-US" sz="3000" dirty="0" err="1" smtClean="0">
                <a:solidFill>
                  <a:srgbClr val="FFFFFF"/>
                </a:solidFill>
                <a:latin typeface="+mj-ea"/>
                <a:ea typeface="+mj-ea"/>
              </a:rPr>
              <a:t>생활학과</a:t>
            </a:r>
            <a:r>
              <a:rPr lang="ko-KR" altLang="en-US" sz="3000" dirty="0" smtClean="0">
                <a:solidFill>
                  <a:srgbClr val="FFFFFF"/>
                </a:solidFill>
                <a:latin typeface="+mj-ea"/>
                <a:ea typeface="+mj-ea"/>
              </a:rPr>
              <a:t> 교수</a:t>
            </a:r>
            <a:r>
              <a:rPr lang="en-US" altLang="ko-KR" sz="3000" baseline="30000" dirty="0" smtClean="0">
                <a:solidFill>
                  <a:srgbClr val="FFFFFF"/>
                </a:solidFill>
                <a:latin typeface="+mj-ea"/>
                <a:ea typeface="+mj-ea"/>
              </a:rPr>
              <a:t>*</a:t>
            </a:r>
            <a:r>
              <a:rPr lang="en-US" altLang="ko-KR" sz="3000" dirty="0" smtClean="0">
                <a:solidFill>
                  <a:srgbClr val="FFFFFF"/>
                </a:solidFill>
                <a:latin typeface="+mj-ea"/>
                <a:ea typeface="+mj-ea"/>
              </a:rPr>
              <a:t>, </a:t>
            </a:r>
            <a:r>
              <a:rPr lang="ko-KR" altLang="en-US" sz="3000" dirty="0" err="1" smtClean="0">
                <a:solidFill>
                  <a:srgbClr val="FFFFFF"/>
                </a:solidFill>
                <a:latin typeface="+mj-ea"/>
                <a:ea typeface="+mj-ea"/>
              </a:rPr>
              <a:t>한국대학교</a:t>
            </a:r>
            <a:r>
              <a:rPr lang="ko-KR" altLang="en-US" sz="3000" dirty="0" smtClean="0">
                <a:solidFill>
                  <a:srgbClr val="FFFFFF"/>
                </a:solidFill>
                <a:latin typeface="+mj-ea"/>
                <a:ea typeface="+mj-ea"/>
              </a:rPr>
              <a:t> </a:t>
            </a:r>
            <a:r>
              <a:rPr lang="ko-KR" altLang="en-US" sz="3000" dirty="0" err="1" smtClean="0">
                <a:solidFill>
                  <a:srgbClr val="FFFFFF"/>
                </a:solidFill>
                <a:latin typeface="+mj-ea"/>
                <a:ea typeface="+mj-ea"/>
              </a:rPr>
              <a:t>생활학과</a:t>
            </a:r>
            <a:r>
              <a:rPr lang="ko-KR" altLang="en-US" sz="3000" dirty="0" smtClean="0">
                <a:solidFill>
                  <a:srgbClr val="FFFFFF"/>
                </a:solidFill>
                <a:latin typeface="+mj-ea"/>
                <a:ea typeface="+mj-ea"/>
              </a:rPr>
              <a:t> 석사과정</a:t>
            </a:r>
            <a:endParaRPr lang="en-US" altLang="ko-KR" sz="3000" baseline="30000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326798" y="7491465"/>
            <a:ext cx="5051383" cy="964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■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포스터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양식</a:t>
            </a:r>
            <a:endParaRPr lang="ko-KR" altLang="en-US" sz="5667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326799" y="10132561"/>
            <a:ext cx="16166605" cy="964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내용 작성시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글씨체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폰트 크기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배경</a:t>
            </a:r>
            <a:r>
              <a:rPr lang="en-US" altLang="ko-KR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색상 자유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326798" y="11404216"/>
            <a:ext cx="16391026" cy="964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슬라이드 크기 통일</a:t>
            </a:r>
            <a:r>
              <a:rPr lang="en-US" altLang="ko-KR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가로 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85cm X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세로 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115cm)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5667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326799" y="8860906"/>
            <a:ext cx="20505935" cy="964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제목 폰트 크기</a:t>
            </a:r>
            <a:r>
              <a:rPr lang="en-US" altLang="ko-KR" sz="5667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60,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저자명 폰트 크기 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34, 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소속 폰트 크기 </a:t>
            </a:r>
            <a:r>
              <a:rPr lang="en-US" altLang="ko-KR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5667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5667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3183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56</Words>
  <Application>Microsoft Office PowerPoint</Application>
  <PresentationFormat>사용자 지정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정혜린</dc:creator>
  <cp:lastModifiedBy>정혜린</cp:lastModifiedBy>
  <cp:revision>233</cp:revision>
  <dcterms:created xsi:type="dcterms:W3CDTF">2020-09-29T03:39:51Z</dcterms:created>
  <dcterms:modified xsi:type="dcterms:W3CDTF">2020-10-12T01:17:42Z</dcterms:modified>
</cp:coreProperties>
</file>