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40"/>
  </p:notesMasterIdLst>
  <p:handoutMasterIdLst>
    <p:handoutMasterId r:id="rId41"/>
  </p:handoutMasterIdLst>
  <p:sldIdLst>
    <p:sldId id="256" r:id="rId4"/>
    <p:sldId id="261" r:id="rId5"/>
    <p:sldId id="264" r:id="rId6"/>
    <p:sldId id="262" r:id="rId7"/>
    <p:sldId id="265" r:id="rId8"/>
    <p:sldId id="270" r:id="rId9"/>
    <p:sldId id="273" r:id="rId10"/>
    <p:sldId id="275" r:id="rId11"/>
    <p:sldId id="298" r:id="rId12"/>
    <p:sldId id="277" r:id="rId13"/>
    <p:sldId id="278" r:id="rId14"/>
    <p:sldId id="269" r:id="rId15"/>
    <p:sldId id="288" r:id="rId16"/>
    <p:sldId id="305" r:id="rId17"/>
    <p:sldId id="292" r:id="rId18"/>
    <p:sldId id="279" r:id="rId19"/>
    <p:sldId id="302" r:id="rId20"/>
    <p:sldId id="274" r:id="rId21"/>
    <p:sldId id="304" r:id="rId22"/>
    <p:sldId id="290" r:id="rId23"/>
    <p:sldId id="289" r:id="rId24"/>
    <p:sldId id="303" r:id="rId25"/>
    <p:sldId id="297" r:id="rId26"/>
    <p:sldId id="300" r:id="rId27"/>
    <p:sldId id="295" r:id="rId28"/>
    <p:sldId id="293" r:id="rId29"/>
    <p:sldId id="299" r:id="rId30"/>
    <p:sldId id="276" r:id="rId31"/>
    <p:sldId id="301" r:id="rId32"/>
    <p:sldId id="291" r:id="rId33"/>
    <p:sldId id="271" r:id="rId34"/>
    <p:sldId id="294" r:id="rId35"/>
    <p:sldId id="272" r:id="rId36"/>
    <p:sldId id="257" r:id="rId37"/>
    <p:sldId id="258" r:id="rId38"/>
    <p:sldId id="267" r:id="rId3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D2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754" y="77"/>
      </p:cViewPr>
      <p:guideLst>
        <p:guide orient="horz" pos="18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B2-4BCF-8AE9-32DD3D98E4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B2-4BCF-8AE9-32DD3D98E4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1068672"/>
        <c:axId val="151070208"/>
      </c:barChart>
      <c:catAx>
        <c:axId val="151068672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51070208"/>
        <c:crosses val="autoZero"/>
        <c:auto val="1"/>
        <c:lblAlgn val="ctr"/>
        <c:lblOffset val="100"/>
        <c:noMultiLvlLbl val="0"/>
      </c:catAx>
      <c:valAx>
        <c:axId val="15107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151068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1698-49C1-B45D-78573DCF0288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698-49C1-B45D-78573DCF0288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98-49C1-B45D-78573DCF02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E945-4BE6-9EEE-33EB5271D6A0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945-4BE6-9EEE-33EB5271D6A0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45-4BE6-9EEE-33EB5271D6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6DCC-4B3A-8CE6-6ACAC8A5714B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6DCC-4B3A-8CE6-6ACAC8A5714B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CC-4B3A-8CE6-6ACAC8A571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0AE8-4DCF-ACA3-072C030A954A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AE8-4DCF-ACA3-072C030A954A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E8-4DCF-ACA3-072C030A95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8FEF09C3-5432-4DA0-9890-3050357C5E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227E202-B8C5-4411-9AB9-001230F3662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C0FA2-A713-4856-8F75-7FAFAF357361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05FDCCD-9920-4087-A8EF-840D6BF967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B30773E-42C5-4B13-84D2-DE05FB0C34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52E6A-8C14-4F5B-B0CB-3A4FCBC8D1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7795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866FF-EA9A-44BA-8DB2-FB8E70490571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89A33-A361-4541-B6A7-456994CC0C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56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89A33-A361-4541-B6A7-456994CC0C02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4642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89A33-A361-4541-B6A7-456994CC0C02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8818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89A33-A361-4541-B6A7-456994CC0C02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9268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649293" y="1563638"/>
            <a:ext cx="3845416" cy="108012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649145" y="2634232"/>
            <a:ext cx="3845416" cy="79993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944300" y="0"/>
            <a:ext cx="5255402" cy="5143500"/>
            <a:chOff x="1619672" y="548680"/>
            <a:chExt cx="5904656" cy="5778928"/>
          </a:xfrm>
        </p:grpSpPr>
        <p:sp>
          <p:nvSpPr>
            <p:cNvPr id="5" name="Oval 4"/>
            <p:cNvSpPr/>
            <p:nvPr userDrawn="1"/>
          </p:nvSpPr>
          <p:spPr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 userDrawn="1"/>
          </p:nvSpPr>
          <p:spPr>
            <a:xfrm>
              <a:off x="2483768" y="1340768"/>
              <a:ext cx="4176464" cy="4176464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7" name="Straight Connector 6"/>
            <p:cNvCxnSpPr/>
            <p:nvPr userDrawn="1"/>
          </p:nvCxnSpPr>
          <p:spPr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>
              <a:off x="6732240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619672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6156176" y="2378312"/>
              <a:ext cx="792088" cy="3306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5431496" y="1124744"/>
              <a:ext cx="432048" cy="79208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3180984" y="4941168"/>
              <a:ext cx="526920" cy="576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2456304" y="4329100"/>
              <a:ext cx="637832" cy="39604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>
              <a:off x="5431496" y="4875464"/>
              <a:ext cx="490068" cy="732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33116" y="843558"/>
            <a:ext cx="8077768" cy="21602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031416" y="2475359"/>
            <a:ext cx="1062118" cy="1062118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12160" y="0"/>
            <a:ext cx="313184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131840" y="0"/>
            <a:ext cx="288032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3221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244000" y="0"/>
            <a:ext cx="900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811908" y="0"/>
            <a:ext cx="2448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477595" y="0"/>
            <a:ext cx="2448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916268" y="0"/>
            <a:ext cx="900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1730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29444" y="915566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644008" y="915566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429444" y="2912740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4644464" y="2912740"/>
            <a:ext cx="4104000" cy="18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76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583048" y="0"/>
            <a:ext cx="2286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298953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159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23528" y="248444"/>
            <a:ext cx="3294112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71560" y="1832620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105640" y="3416796"/>
            <a:ext cx="307792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23528" y="1832620"/>
            <a:ext cx="172819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2105640" y="1832049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3671560" y="248444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3147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19175"/>
            <a:ext cx="6011911" cy="305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283453" y="1415430"/>
            <a:ext cx="2834003" cy="2114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97966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247" y="1275606"/>
            <a:ext cx="2526010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607" y="1275606"/>
            <a:ext cx="2526010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48616" y="1374406"/>
            <a:ext cx="2319328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986924" y="1374406"/>
            <a:ext cx="2319328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16357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23301"/>
            <a:ext cx="3024336" cy="366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687664" y="1164297"/>
            <a:ext cx="1744194" cy="26942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196830" y="1426241"/>
            <a:ext cx="1744194" cy="26942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8922350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944300" y="0"/>
            <a:ext cx="5255402" cy="5143500"/>
            <a:chOff x="1619672" y="548680"/>
            <a:chExt cx="5904656" cy="5778928"/>
          </a:xfrm>
        </p:grpSpPr>
        <p:sp>
          <p:nvSpPr>
            <p:cNvPr id="5" name="Oval 4"/>
            <p:cNvSpPr/>
            <p:nvPr userDrawn="1"/>
          </p:nvSpPr>
          <p:spPr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 userDrawn="1"/>
          </p:nvSpPr>
          <p:spPr>
            <a:xfrm>
              <a:off x="2483768" y="1340768"/>
              <a:ext cx="4176464" cy="4176464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7" name="Straight Connector 6"/>
            <p:cNvCxnSpPr/>
            <p:nvPr userDrawn="1"/>
          </p:nvCxnSpPr>
          <p:spPr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>
              <a:off x="6732240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619672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6156176" y="2378312"/>
              <a:ext cx="792088" cy="3306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5431496" y="1124744"/>
              <a:ext cx="432048" cy="79208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3180984" y="4941168"/>
              <a:ext cx="526920" cy="576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2456304" y="4329100"/>
              <a:ext cx="637832" cy="39604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>
              <a:off x="5431496" y="4875464"/>
              <a:ext cx="490068" cy="732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579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268185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95936" y="2253238"/>
            <a:ext cx="5148064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5936" y="2726814"/>
            <a:ext cx="51480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941932" y="1244876"/>
            <a:ext cx="2693964" cy="2636602"/>
            <a:chOff x="1619672" y="548680"/>
            <a:chExt cx="5904656" cy="5778928"/>
          </a:xfrm>
        </p:grpSpPr>
        <p:sp>
          <p:nvSpPr>
            <p:cNvPr id="9" name="Oval 8"/>
            <p:cNvSpPr/>
            <p:nvPr userDrawn="1"/>
          </p:nvSpPr>
          <p:spPr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2483768" y="1340768"/>
              <a:ext cx="4176464" cy="417646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13" name="Straight Connector 12"/>
            <p:cNvCxnSpPr/>
            <p:nvPr userDrawn="1"/>
          </p:nvCxnSpPr>
          <p:spPr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6732240" y="3429000"/>
              <a:ext cx="792088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>
              <a:off x="1619672" y="3429000"/>
              <a:ext cx="792088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6156176" y="2378312"/>
              <a:ext cx="792088" cy="33060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5431496" y="1124744"/>
              <a:ext cx="432048" cy="79208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 flipV="1">
              <a:off x="3180984" y="4941168"/>
              <a:ext cx="526920" cy="57606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>
            <a:xfrm flipV="1">
              <a:off x="2456304" y="4329100"/>
              <a:ext cx="637832" cy="39604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>
              <a:off x="5431496" y="4875464"/>
              <a:ext cx="490068" cy="73206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82754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10652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703817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91680" y="123478"/>
            <a:ext cx="745232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691680" y="699542"/>
            <a:ext cx="745232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298141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700934" y="32249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2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2700934" y="189860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00934" y="347471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658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3" r:id="rId3"/>
    <p:sldLayoutId id="2147483660" r:id="rId4"/>
    <p:sldLayoutId id="2147483661" r:id="rId5"/>
    <p:sldLayoutId id="2147483662" r:id="rId6"/>
    <p:sldLayoutId id="2147483664" r:id="rId7"/>
    <p:sldLayoutId id="2147483655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3" r:id="rId14"/>
    <p:sldLayoutId id="2147483672" r:id="rId15"/>
    <p:sldLayoutId id="2147483671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ko-KR" dirty="0"/>
              <a:t>INSERT THE TITLE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dirty="0"/>
              <a:t>OF YOUR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dirty="0"/>
              <a:t>PRESENTATION HERE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1920" y="3498329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LogoType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Hexagon 3"/>
          <p:cNvSpPr>
            <a:spLocks noChangeAspect="1"/>
          </p:cNvSpPr>
          <p:nvPr/>
        </p:nvSpPr>
        <p:spPr>
          <a:xfrm>
            <a:off x="1547664" y="2462497"/>
            <a:ext cx="1296144" cy="1117365"/>
          </a:xfrm>
          <a:prstGeom prst="hexagon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Hexagon 4"/>
          <p:cNvSpPr>
            <a:spLocks noChangeAspect="1"/>
          </p:cNvSpPr>
          <p:nvPr/>
        </p:nvSpPr>
        <p:spPr>
          <a:xfrm>
            <a:off x="3131840" y="2462497"/>
            <a:ext cx="1296144" cy="1117365"/>
          </a:xfrm>
          <a:prstGeom prst="hexagon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Hexagon 5"/>
          <p:cNvSpPr>
            <a:spLocks noChangeAspect="1"/>
          </p:cNvSpPr>
          <p:nvPr/>
        </p:nvSpPr>
        <p:spPr>
          <a:xfrm>
            <a:off x="4716016" y="2462497"/>
            <a:ext cx="1296144" cy="1117365"/>
          </a:xfrm>
          <a:prstGeom prst="hexagon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Hexagon 6"/>
          <p:cNvSpPr>
            <a:spLocks noChangeAspect="1"/>
          </p:cNvSpPr>
          <p:nvPr/>
        </p:nvSpPr>
        <p:spPr>
          <a:xfrm>
            <a:off x="6300192" y="2462497"/>
            <a:ext cx="1296144" cy="1117365"/>
          </a:xfrm>
          <a:prstGeom prst="hexagon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611560" y="1290450"/>
            <a:ext cx="2808312" cy="1091154"/>
            <a:chOff x="952701" y="3409575"/>
            <a:chExt cx="1324654" cy="1091154"/>
          </a:xfrm>
        </p:grpSpPr>
        <p:sp>
          <p:nvSpPr>
            <p:cNvPr id="9" name="TextBox 8"/>
            <p:cNvSpPr txBox="1"/>
            <p:nvPr/>
          </p:nvSpPr>
          <p:spPr>
            <a:xfrm>
              <a:off x="952701" y="3669732"/>
              <a:ext cx="1324654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11560" y="3648870"/>
            <a:ext cx="2808312" cy="1091154"/>
            <a:chOff x="952701" y="3409575"/>
            <a:chExt cx="1324654" cy="1091154"/>
          </a:xfrm>
        </p:grpSpPr>
        <p:sp>
          <p:nvSpPr>
            <p:cNvPr id="12" name="TextBox 11"/>
            <p:cNvSpPr txBox="1"/>
            <p:nvPr/>
          </p:nvSpPr>
          <p:spPr>
            <a:xfrm>
              <a:off x="952701" y="3669732"/>
              <a:ext cx="1324654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724128" y="1290450"/>
            <a:ext cx="2796680" cy="1091154"/>
            <a:chOff x="952701" y="3409575"/>
            <a:chExt cx="1324654" cy="1091154"/>
          </a:xfrm>
        </p:grpSpPr>
        <p:sp>
          <p:nvSpPr>
            <p:cNvPr id="15" name="TextBox 14"/>
            <p:cNvSpPr txBox="1"/>
            <p:nvPr/>
          </p:nvSpPr>
          <p:spPr>
            <a:xfrm>
              <a:off x="952701" y="3669732"/>
              <a:ext cx="1324654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724128" y="3649621"/>
            <a:ext cx="2796680" cy="1091154"/>
            <a:chOff x="952701" y="3409575"/>
            <a:chExt cx="1324654" cy="1091154"/>
          </a:xfrm>
        </p:grpSpPr>
        <p:sp>
          <p:nvSpPr>
            <p:cNvPr id="18" name="TextBox 17"/>
            <p:cNvSpPr txBox="1"/>
            <p:nvPr/>
          </p:nvSpPr>
          <p:spPr>
            <a:xfrm>
              <a:off x="952701" y="3669732"/>
              <a:ext cx="1324654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Rectangle 30"/>
          <p:cNvSpPr>
            <a:spLocks noChangeAspect="1"/>
          </p:cNvSpPr>
          <p:nvPr/>
        </p:nvSpPr>
        <p:spPr>
          <a:xfrm>
            <a:off x="2009372" y="2835359"/>
            <a:ext cx="372728" cy="371639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Oval 21"/>
          <p:cNvSpPr>
            <a:spLocks noChangeAspect="1"/>
          </p:cNvSpPr>
          <p:nvPr/>
        </p:nvSpPr>
        <p:spPr>
          <a:xfrm>
            <a:off x="5148271" y="2818107"/>
            <a:ext cx="431634" cy="4352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27"/>
          <p:cNvSpPr>
            <a:spLocks noChangeAspect="1"/>
          </p:cNvSpPr>
          <p:nvPr/>
        </p:nvSpPr>
        <p:spPr>
          <a:xfrm>
            <a:off x="3569410" y="2859486"/>
            <a:ext cx="421003" cy="32338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ounded Rectangle 7"/>
          <p:cNvSpPr>
            <a:spLocks noChangeAspect="1"/>
          </p:cNvSpPr>
          <p:nvPr/>
        </p:nvSpPr>
        <p:spPr>
          <a:xfrm>
            <a:off x="6726714" y="2829984"/>
            <a:ext cx="443100" cy="38238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9378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079703" y="1958120"/>
            <a:ext cx="2984593" cy="2629854"/>
            <a:chOff x="2851223" y="1466478"/>
            <a:chExt cx="3503465" cy="3087055"/>
          </a:xfrm>
        </p:grpSpPr>
        <p:sp>
          <p:nvSpPr>
            <p:cNvPr id="6" name="Isosceles Triangle 5"/>
            <p:cNvSpPr/>
            <p:nvPr/>
          </p:nvSpPr>
          <p:spPr>
            <a:xfrm rot="10800000">
              <a:off x="3308424" y="2355726"/>
              <a:ext cx="2520280" cy="2172655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Isosceles Triangle 4"/>
            <p:cNvSpPr/>
            <p:nvPr/>
          </p:nvSpPr>
          <p:spPr>
            <a:xfrm>
              <a:off x="3308423" y="1923678"/>
              <a:ext cx="2520280" cy="2172655"/>
            </a:xfrm>
            <a:prstGeom prst="triangl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111363" y="1466478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851223" y="3639133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440288" y="3639133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val 21"/>
            <p:cNvSpPr>
              <a:spLocks noChangeAspect="1"/>
            </p:cNvSpPr>
            <p:nvPr/>
          </p:nvSpPr>
          <p:spPr>
            <a:xfrm>
              <a:off x="4352746" y="1706059"/>
              <a:ext cx="431634" cy="435238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1" name="Rounded Rectangle 27"/>
            <p:cNvSpPr>
              <a:spLocks noChangeAspect="1"/>
            </p:cNvSpPr>
            <p:nvPr/>
          </p:nvSpPr>
          <p:spPr>
            <a:xfrm>
              <a:off x="3097921" y="3934640"/>
              <a:ext cx="421003" cy="323386"/>
            </a:xfrm>
            <a:custGeom>
              <a:avLst/>
              <a:gdLst/>
              <a:ahLst/>
              <a:cxnLst/>
              <a:rect l="l" t="t" r="r" b="b"/>
              <a:pathLst>
                <a:path w="3186824" h="2447912">
                  <a:moveTo>
                    <a:pt x="1917737" y="1021643"/>
                  </a:moveTo>
                  <a:cubicBezTo>
                    <a:pt x="2188548" y="1021643"/>
                    <a:pt x="2408083" y="1241178"/>
                    <a:pt x="2408083" y="1511989"/>
                  </a:cubicBezTo>
                  <a:cubicBezTo>
                    <a:pt x="2408083" y="1782800"/>
                    <a:pt x="2188548" y="2002335"/>
                    <a:pt x="1917737" y="2002335"/>
                  </a:cubicBezTo>
                  <a:cubicBezTo>
                    <a:pt x="1646926" y="2002335"/>
                    <a:pt x="1427391" y="1782800"/>
                    <a:pt x="1427391" y="1511989"/>
                  </a:cubicBezTo>
                  <a:cubicBezTo>
                    <a:pt x="1427391" y="1241178"/>
                    <a:pt x="1646926" y="1021643"/>
                    <a:pt x="1917737" y="1021643"/>
                  </a:cubicBezTo>
                  <a:close/>
                  <a:moveTo>
                    <a:pt x="1917737" y="827913"/>
                  </a:moveTo>
                  <a:cubicBezTo>
                    <a:pt x="1539932" y="827913"/>
                    <a:pt x="1233661" y="1134184"/>
                    <a:pt x="1233661" y="1511989"/>
                  </a:cubicBezTo>
                  <a:cubicBezTo>
                    <a:pt x="1233661" y="1889794"/>
                    <a:pt x="1539932" y="2196065"/>
                    <a:pt x="1917737" y="2196065"/>
                  </a:cubicBezTo>
                  <a:cubicBezTo>
                    <a:pt x="2295542" y="2196065"/>
                    <a:pt x="2601813" y="1889794"/>
                    <a:pt x="2601813" y="1511989"/>
                  </a:cubicBezTo>
                  <a:cubicBezTo>
                    <a:pt x="2601813" y="1134184"/>
                    <a:pt x="2295542" y="827913"/>
                    <a:pt x="1917737" y="827913"/>
                  </a:cubicBezTo>
                  <a:close/>
                  <a:moveTo>
                    <a:pt x="1112286" y="675885"/>
                  </a:moveTo>
                  <a:lnTo>
                    <a:pt x="1112286" y="830188"/>
                  </a:lnTo>
                  <a:lnTo>
                    <a:pt x="1328310" y="830188"/>
                  </a:lnTo>
                  <a:lnTo>
                    <a:pt x="1328310" y="675885"/>
                  </a:lnTo>
                  <a:close/>
                  <a:moveTo>
                    <a:pt x="2586084" y="626422"/>
                  </a:moveTo>
                  <a:lnTo>
                    <a:pt x="2586084" y="830188"/>
                  </a:lnTo>
                  <a:lnTo>
                    <a:pt x="3001340" y="830188"/>
                  </a:lnTo>
                  <a:lnTo>
                    <a:pt x="3001340" y="626422"/>
                  </a:lnTo>
                  <a:close/>
                  <a:moveTo>
                    <a:pt x="1593701" y="108218"/>
                  </a:moveTo>
                  <a:lnTo>
                    <a:pt x="1593701" y="432905"/>
                  </a:lnTo>
                  <a:lnTo>
                    <a:pt x="2241773" y="432905"/>
                  </a:lnTo>
                  <a:lnTo>
                    <a:pt x="2241773" y="108218"/>
                  </a:lnTo>
                  <a:close/>
                  <a:moveTo>
                    <a:pt x="1452512" y="0"/>
                  </a:moveTo>
                  <a:lnTo>
                    <a:pt x="2382963" y="0"/>
                  </a:lnTo>
                  <a:cubicBezTo>
                    <a:pt x="2433311" y="0"/>
                    <a:pt x="2474127" y="40816"/>
                    <a:pt x="2474127" y="91164"/>
                  </a:cubicBezTo>
                  <a:lnTo>
                    <a:pt x="2474127" y="432905"/>
                  </a:lnTo>
                  <a:lnTo>
                    <a:pt x="2933014" y="432905"/>
                  </a:lnTo>
                  <a:cubicBezTo>
                    <a:pt x="3073189" y="432905"/>
                    <a:pt x="3186824" y="546540"/>
                    <a:pt x="3186824" y="686715"/>
                  </a:cubicBezTo>
                  <a:lnTo>
                    <a:pt x="3186824" y="2194102"/>
                  </a:lnTo>
                  <a:cubicBezTo>
                    <a:pt x="3186824" y="2334277"/>
                    <a:pt x="3073189" y="2447912"/>
                    <a:pt x="2933014" y="2447912"/>
                  </a:cubicBezTo>
                  <a:lnTo>
                    <a:pt x="253810" y="2447912"/>
                  </a:lnTo>
                  <a:cubicBezTo>
                    <a:pt x="113635" y="2447912"/>
                    <a:pt x="0" y="2334277"/>
                    <a:pt x="0" y="2194102"/>
                  </a:cubicBezTo>
                  <a:lnTo>
                    <a:pt x="0" y="686715"/>
                  </a:lnTo>
                  <a:cubicBezTo>
                    <a:pt x="0" y="546540"/>
                    <a:pt x="113635" y="432905"/>
                    <a:pt x="253810" y="432905"/>
                  </a:cubicBezTo>
                  <a:lnTo>
                    <a:pt x="307082" y="432905"/>
                  </a:lnTo>
                  <a:lnTo>
                    <a:pt x="307082" y="313169"/>
                  </a:lnTo>
                  <a:cubicBezTo>
                    <a:pt x="307082" y="287995"/>
                    <a:pt x="327490" y="267587"/>
                    <a:pt x="352664" y="267587"/>
                  </a:cubicBezTo>
                  <a:lnTo>
                    <a:pt x="817888" y="267587"/>
                  </a:lnTo>
                  <a:cubicBezTo>
                    <a:pt x="843062" y="267587"/>
                    <a:pt x="863470" y="287995"/>
                    <a:pt x="863470" y="313169"/>
                  </a:cubicBezTo>
                  <a:lnTo>
                    <a:pt x="863470" y="432905"/>
                  </a:lnTo>
                  <a:lnTo>
                    <a:pt x="1361348" y="432905"/>
                  </a:lnTo>
                  <a:lnTo>
                    <a:pt x="1361348" y="91164"/>
                  </a:lnTo>
                  <a:cubicBezTo>
                    <a:pt x="1361348" y="40816"/>
                    <a:pt x="1402164" y="0"/>
                    <a:pt x="14525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2" name="Rounded Rectangle 7"/>
            <p:cNvSpPr>
              <a:spLocks noChangeAspect="1"/>
            </p:cNvSpPr>
            <p:nvPr/>
          </p:nvSpPr>
          <p:spPr>
            <a:xfrm>
              <a:off x="5675938" y="3905138"/>
              <a:ext cx="443100" cy="382389"/>
            </a:xfrm>
            <a:custGeom>
              <a:avLst/>
              <a:gdLst/>
              <a:ahLst/>
              <a:cxnLst/>
              <a:rect l="l" t="t" r="r" b="b"/>
              <a:pathLst>
                <a:path w="3240006" h="2796091">
                  <a:moveTo>
                    <a:pt x="686867" y="612319"/>
                  </a:moveTo>
                  <a:cubicBezTo>
                    <a:pt x="611281" y="612319"/>
                    <a:pt x="550007" y="673593"/>
                    <a:pt x="550007" y="749179"/>
                  </a:cubicBezTo>
                  <a:cubicBezTo>
                    <a:pt x="550007" y="824765"/>
                    <a:pt x="611281" y="886039"/>
                    <a:pt x="686867" y="886039"/>
                  </a:cubicBezTo>
                  <a:cubicBezTo>
                    <a:pt x="762453" y="886039"/>
                    <a:pt x="823727" y="824765"/>
                    <a:pt x="823727" y="749179"/>
                  </a:cubicBezTo>
                  <a:cubicBezTo>
                    <a:pt x="823727" y="673593"/>
                    <a:pt x="762453" y="612319"/>
                    <a:pt x="686867" y="612319"/>
                  </a:cubicBezTo>
                  <a:close/>
                  <a:moveTo>
                    <a:pt x="1587500" y="281447"/>
                  </a:moveTo>
                  <a:cubicBezTo>
                    <a:pt x="1432061" y="281447"/>
                    <a:pt x="1306053" y="407455"/>
                    <a:pt x="1306053" y="562894"/>
                  </a:cubicBezTo>
                  <a:cubicBezTo>
                    <a:pt x="1306053" y="718333"/>
                    <a:pt x="1432061" y="844341"/>
                    <a:pt x="1587500" y="844341"/>
                  </a:cubicBezTo>
                  <a:cubicBezTo>
                    <a:pt x="1742939" y="844341"/>
                    <a:pt x="1868947" y="718333"/>
                    <a:pt x="1868947" y="562894"/>
                  </a:cubicBezTo>
                  <a:cubicBezTo>
                    <a:pt x="1868947" y="407455"/>
                    <a:pt x="1742939" y="281447"/>
                    <a:pt x="1587500" y="281447"/>
                  </a:cubicBezTo>
                  <a:close/>
                  <a:moveTo>
                    <a:pt x="1587500" y="0"/>
                  </a:moveTo>
                  <a:cubicBezTo>
                    <a:pt x="1898378" y="0"/>
                    <a:pt x="2150394" y="252016"/>
                    <a:pt x="2150394" y="562894"/>
                  </a:cubicBezTo>
                  <a:cubicBezTo>
                    <a:pt x="2150394" y="786167"/>
                    <a:pt x="2020401" y="979078"/>
                    <a:pt x="1831095" y="1068260"/>
                  </a:cubicBezTo>
                  <a:lnTo>
                    <a:pt x="2215710" y="1068260"/>
                  </a:lnTo>
                  <a:cubicBezTo>
                    <a:pt x="2374756" y="1068260"/>
                    <a:pt x="2503688" y="1197192"/>
                    <a:pt x="2503688" y="1356238"/>
                  </a:cubicBezTo>
                  <a:lnTo>
                    <a:pt x="2503688" y="1474975"/>
                  </a:lnTo>
                  <a:lnTo>
                    <a:pt x="2656086" y="1474975"/>
                  </a:lnTo>
                  <a:cubicBezTo>
                    <a:pt x="2692420" y="1474975"/>
                    <a:pt x="2722815" y="1500405"/>
                    <a:pt x="2728975" y="1534767"/>
                  </a:cubicBezTo>
                  <a:lnTo>
                    <a:pt x="3240006" y="1109804"/>
                  </a:lnTo>
                  <a:lnTo>
                    <a:pt x="3240006" y="2754548"/>
                  </a:lnTo>
                  <a:lnTo>
                    <a:pt x="2728975" y="2329585"/>
                  </a:lnTo>
                  <a:cubicBezTo>
                    <a:pt x="2722815" y="2363946"/>
                    <a:pt x="2692420" y="2389375"/>
                    <a:pt x="2656086" y="2389375"/>
                  </a:cubicBezTo>
                  <a:lnTo>
                    <a:pt x="2503688" y="2389375"/>
                  </a:lnTo>
                  <a:lnTo>
                    <a:pt x="2503688" y="2508113"/>
                  </a:lnTo>
                  <a:cubicBezTo>
                    <a:pt x="2503688" y="2667159"/>
                    <a:pt x="2374756" y="2796091"/>
                    <a:pt x="2215710" y="2796091"/>
                  </a:cubicBezTo>
                  <a:lnTo>
                    <a:pt x="287978" y="2796091"/>
                  </a:lnTo>
                  <a:cubicBezTo>
                    <a:pt x="128932" y="2796091"/>
                    <a:pt x="0" y="2667159"/>
                    <a:pt x="0" y="2508113"/>
                  </a:cubicBezTo>
                  <a:lnTo>
                    <a:pt x="0" y="1356238"/>
                  </a:lnTo>
                  <a:cubicBezTo>
                    <a:pt x="0" y="1197192"/>
                    <a:pt x="128932" y="1068260"/>
                    <a:pt x="287978" y="1068260"/>
                  </a:cubicBezTo>
                  <a:lnTo>
                    <a:pt x="544513" y="1068260"/>
                  </a:lnTo>
                  <a:cubicBezTo>
                    <a:pt x="422089" y="1014226"/>
                    <a:pt x="336949" y="891645"/>
                    <a:pt x="336949" y="749179"/>
                  </a:cubicBezTo>
                  <a:cubicBezTo>
                    <a:pt x="336949" y="555925"/>
                    <a:pt x="493613" y="399261"/>
                    <a:pt x="686867" y="399261"/>
                  </a:cubicBezTo>
                  <a:cubicBezTo>
                    <a:pt x="880121" y="399261"/>
                    <a:pt x="1036785" y="555925"/>
                    <a:pt x="1036785" y="749179"/>
                  </a:cubicBezTo>
                  <a:cubicBezTo>
                    <a:pt x="1036785" y="891645"/>
                    <a:pt x="951645" y="1014226"/>
                    <a:pt x="829222" y="1068260"/>
                  </a:cubicBezTo>
                  <a:lnTo>
                    <a:pt x="1343906" y="1068260"/>
                  </a:lnTo>
                  <a:cubicBezTo>
                    <a:pt x="1154600" y="979078"/>
                    <a:pt x="1024606" y="786167"/>
                    <a:pt x="1024606" y="562894"/>
                  </a:cubicBezTo>
                  <a:cubicBezTo>
                    <a:pt x="1024606" y="252016"/>
                    <a:pt x="1276622" y="0"/>
                    <a:pt x="15875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51520" y="3825502"/>
            <a:ext cx="2473152" cy="906488"/>
            <a:chOff x="952701" y="3409575"/>
            <a:chExt cx="1324654" cy="906488"/>
          </a:xfrm>
        </p:grpSpPr>
        <p:sp>
          <p:nvSpPr>
            <p:cNvPr id="14" name="TextBox 13"/>
            <p:cNvSpPr txBox="1"/>
            <p:nvPr/>
          </p:nvSpPr>
          <p:spPr>
            <a:xfrm>
              <a:off x="952701" y="3669732"/>
              <a:ext cx="132465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444208" y="3825502"/>
            <a:ext cx="2473152" cy="906488"/>
            <a:chOff x="952701" y="3409575"/>
            <a:chExt cx="1324654" cy="906488"/>
          </a:xfrm>
        </p:grpSpPr>
        <p:sp>
          <p:nvSpPr>
            <p:cNvPr id="17" name="TextBox 16"/>
            <p:cNvSpPr txBox="1"/>
            <p:nvPr/>
          </p:nvSpPr>
          <p:spPr>
            <a:xfrm>
              <a:off x="952701" y="3669732"/>
              <a:ext cx="132465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862858" y="1213874"/>
            <a:ext cx="3413510" cy="721822"/>
            <a:chOff x="952701" y="3409575"/>
            <a:chExt cx="1324654" cy="721822"/>
          </a:xfrm>
        </p:grpSpPr>
        <p:sp>
          <p:nvSpPr>
            <p:cNvPr id="20" name="TextBox 19"/>
            <p:cNvSpPr txBox="1"/>
            <p:nvPr/>
          </p:nvSpPr>
          <p:spPr>
            <a:xfrm>
              <a:off x="952701" y="3669732"/>
              <a:ext cx="132465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3562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>
                <a:solidFill>
                  <a:schemeClr val="accent1"/>
                </a:solidFill>
              </a:rPr>
              <a:t>Portfolio</a:t>
            </a:r>
            <a:r>
              <a:rPr lang="en-US" altLang="ko-KR" b="1" dirty="0">
                <a:solidFill>
                  <a:srgbClr val="D15A12"/>
                </a:solidFill>
              </a:rPr>
              <a:t>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49225" y="3544233"/>
            <a:ext cx="1742313" cy="1227512"/>
            <a:chOff x="2113657" y="4283314"/>
            <a:chExt cx="3647460" cy="1227512"/>
          </a:xfrm>
        </p:grpSpPr>
        <p:sp>
          <p:nvSpPr>
            <p:cNvPr id="10" name="TextBox 9"/>
            <p:cNvSpPr txBox="1"/>
            <p:nvPr/>
          </p:nvSpPr>
          <p:spPr>
            <a:xfrm>
              <a:off x="2113657" y="4495163"/>
              <a:ext cx="3647458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r>
                <a:rPr lang="en-US" altLang="ko-KR" sz="120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and appeal to your Presentations.  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39552" y="3544233"/>
            <a:ext cx="1742313" cy="1227512"/>
            <a:chOff x="2113657" y="4283314"/>
            <a:chExt cx="3647460" cy="1227512"/>
          </a:xfrm>
        </p:grpSpPr>
        <p:sp>
          <p:nvSpPr>
            <p:cNvPr id="13" name="TextBox 12"/>
            <p:cNvSpPr txBox="1"/>
            <p:nvPr/>
          </p:nvSpPr>
          <p:spPr>
            <a:xfrm>
              <a:off x="2113657" y="4495163"/>
              <a:ext cx="3647458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r>
                <a:rPr lang="en-US" altLang="ko-KR" sz="120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and appeal to your Presentations. 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58898" y="3544233"/>
            <a:ext cx="1742313" cy="1227512"/>
            <a:chOff x="2113657" y="4283314"/>
            <a:chExt cx="3647460" cy="1227512"/>
          </a:xfrm>
        </p:grpSpPr>
        <p:sp>
          <p:nvSpPr>
            <p:cNvPr id="16" name="TextBox 15"/>
            <p:cNvSpPr txBox="1"/>
            <p:nvPr/>
          </p:nvSpPr>
          <p:spPr>
            <a:xfrm>
              <a:off x="2113657" y="4495163"/>
              <a:ext cx="3647458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r>
                <a:rPr lang="en-US" altLang="ko-KR" sz="120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and appeal to your Presentations. 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868571" y="3544233"/>
            <a:ext cx="1742313" cy="1227512"/>
            <a:chOff x="2113657" y="4283314"/>
            <a:chExt cx="3647460" cy="1227512"/>
          </a:xfrm>
        </p:grpSpPr>
        <p:sp>
          <p:nvSpPr>
            <p:cNvPr id="19" name="TextBox 18"/>
            <p:cNvSpPr txBox="1"/>
            <p:nvPr/>
          </p:nvSpPr>
          <p:spPr>
            <a:xfrm>
              <a:off x="2113657" y="4495163"/>
              <a:ext cx="3647458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r>
                <a:rPr lang="en-US" altLang="ko-KR" sz="120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and appeal to your Presentations. 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그림 개체 틀 20">
            <a:extLst>
              <a:ext uri="{FF2B5EF4-FFF2-40B4-BE49-F238E27FC236}">
                <a16:creationId xmlns:a16="http://schemas.microsoft.com/office/drawing/2014/main" id="{4A8927EB-F685-4266-9062-368ABD9DF5C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3" name="그림 개체 틀 22">
            <a:extLst>
              <a:ext uri="{FF2B5EF4-FFF2-40B4-BE49-F238E27FC236}">
                <a16:creationId xmlns:a16="http://schemas.microsoft.com/office/drawing/2014/main" id="{21FAB262-2A21-4704-8E9C-4A33A49C9D0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3074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253980" y="2658616"/>
            <a:ext cx="1322851" cy="858180"/>
            <a:chOff x="2113657" y="4283314"/>
            <a:chExt cx="3647460" cy="858180"/>
          </a:xfrm>
        </p:grpSpPr>
        <p:sp>
          <p:nvSpPr>
            <p:cNvPr id="5" name="TextBox 4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262547" y="2658616"/>
            <a:ext cx="1322851" cy="858180"/>
            <a:chOff x="2113657" y="4283314"/>
            <a:chExt cx="3647460" cy="858180"/>
          </a:xfrm>
        </p:grpSpPr>
        <p:sp>
          <p:nvSpPr>
            <p:cNvPr id="8" name="TextBox 7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437062" y="2692566"/>
            <a:ext cx="89572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4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8116" y="2692566"/>
            <a:ext cx="89572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40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244902" y="3701219"/>
            <a:ext cx="1322851" cy="858180"/>
            <a:chOff x="2113657" y="4283314"/>
            <a:chExt cx="3647460" cy="858180"/>
          </a:xfrm>
        </p:grpSpPr>
        <p:sp>
          <p:nvSpPr>
            <p:cNvPr id="13" name="TextBox 12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53469" y="3701219"/>
            <a:ext cx="1322851" cy="858180"/>
            <a:chOff x="2113657" y="4283314"/>
            <a:chExt cx="3647460" cy="858180"/>
          </a:xfrm>
        </p:grpSpPr>
        <p:sp>
          <p:nvSpPr>
            <p:cNvPr id="16" name="TextBox 15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427984" y="3735169"/>
            <a:ext cx="89572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4"/>
                </a:solidFill>
                <a:cs typeface="Arial" pitchFamily="34" charset="0"/>
              </a:rPr>
              <a:t>03</a:t>
            </a:r>
            <a:endParaRPr lang="ko-KR" altLang="en-US" sz="40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69038" y="3735169"/>
            <a:ext cx="89572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40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670258" y="1627438"/>
            <a:ext cx="4059155" cy="741943"/>
            <a:chOff x="6228184" y="1749861"/>
            <a:chExt cx="2592288" cy="741943"/>
          </a:xfrm>
        </p:grpSpPr>
        <p:sp>
          <p:nvSpPr>
            <p:cNvPr id="21" name="TextBox 20"/>
            <p:cNvSpPr txBox="1"/>
            <p:nvPr/>
          </p:nvSpPr>
          <p:spPr>
            <a:xfrm>
              <a:off x="6228184" y="2030139"/>
              <a:ext cx="259228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28184" y="1749861"/>
              <a:ext cx="259228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Freeform 15"/>
          <p:cNvSpPr>
            <a:spLocks noEditPoints="1"/>
          </p:cNvSpPr>
          <p:nvPr/>
        </p:nvSpPr>
        <p:spPr bwMode="auto">
          <a:xfrm>
            <a:off x="662261" y="1173328"/>
            <a:ext cx="3389176" cy="3746362"/>
          </a:xfrm>
          <a:custGeom>
            <a:avLst/>
            <a:gdLst>
              <a:gd name="T0" fmla="*/ 2685 w 3729"/>
              <a:gd name="T1" fmla="*/ 507 h 4122"/>
              <a:gd name="T2" fmla="*/ 2661 w 3729"/>
              <a:gd name="T3" fmla="*/ 456 h 4122"/>
              <a:gd name="T4" fmla="*/ 1523 w 3729"/>
              <a:gd name="T5" fmla="*/ 69 h 4122"/>
              <a:gd name="T6" fmla="*/ 1572 w 3729"/>
              <a:gd name="T7" fmla="*/ 238 h 4122"/>
              <a:gd name="T8" fmla="*/ 1783 w 3729"/>
              <a:gd name="T9" fmla="*/ 335 h 4122"/>
              <a:gd name="T10" fmla="*/ 1951 w 3729"/>
              <a:gd name="T11" fmla="*/ 400 h 4122"/>
              <a:gd name="T12" fmla="*/ 2009 w 3729"/>
              <a:gd name="T13" fmla="*/ 278 h 4122"/>
              <a:gd name="T14" fmla="*/ 2176 w 3729"/>
              <a:gd name="T15" fmla="*/ 295 h 4122"/>
              <a:gd name="T16" fmla="*/ 2416 w 3729"/>
              <a:gd name="T17" fmla="*/ 362 h 4122"/>
              <a:gd name="T18" fmla="*/ 2612 w 3729"/>
              <a:gd name="T19" fmla="*/ 347 h 4122"/>
              <a:gd name="T20" fmla="*/ 2780 w 3729"/>
              <a:gd name="T21" fmla="*/ 509 h 4122"/>
              <a:gd name="T22" fmla="*/ 2772 w 3729"/>
              <a:gd name="T23" fmla="*/ 662 h 4122"/>
              <a:gd name="T24" fmla="*/ 2863 w 3729"/>
              <a:gd name="T25" fmla="*/ 831 h 4122"/>
              <a:gd name="T26" fmla="*/ 2949 w 3729"/>
              <a:gd name="T27" fmla="*/ 1031 h 4122"/>
              <a:gd name="T28" fmla="*/ 3078 w 3729"/>
              <a:gd name="T29" fmla="*/ 1226 h 4122"/>
              <a:gd name="T30" fmla="*/ 3289 w 3729"/>
              <a:gd name="T31" fmla="*/ 1406 h 4122"/>
              <a:gd name="T32" fmla="*/ 3320 w 3729"/>
              <a:gd name="T33" fmla="*/ 1506 h 4122"/>
              <a:gd name="T34" fmla="*/ 3552 w 3729"/>
              <a:gd name="T35" fmla="*/ 1486 h 4122"/>
              <a:gd name="T36" fmla="*/ 3725 w 3729"/>
              <a:gd name="T37" fmla="*/ 1511 h 4122"/>
              <a:gd name="T38" fmla="*/ 3672 w 3729"/>
              <a:gd name="T39" fmla="*/ 1675 h 4122"/>
              <a:gd name="T40" fmla="*/ 3612 w 3729"/>
              <a:gd name="T41" fmla="*/ 1811 h 4122"/>
              <a:gd name="T42" fmla="*/ 3460 w 3729"/>
              <a:gd name="T43" fmla="*/ 1998 h 4122"/>
              <a:gd name="T44" fmla="*/ 3252 w 3729"/>
              <a:gd name="T45" fmla="*/ 2178 h 4122"/>
              <a:gd name="T46" fmla="*/ 3083 w 3729"/>
              <a:gd name="T47" fmla="*/ 2411 h 4122"/>
              <a:gd name="T48" fmla="*/ 3154 w 3729"/>
              <a:gd name="T49" fmla="*/ 2731 h 4122"/>
              <a:gd name="T50" fmla="*/ 3152 w 3729"/>
              <a:gd name="T51" fmla="*/ 3018 h 4122"/>
              <a:gd name="T52" fmla="*/ 2923 w 3729"/>
              <a:gd name="T53" fmla="*/ 3191 h 4122"/>
              <a:gd name="T54" fmla="*/ 2840 w 3729"/>
              <a:gd name="T55" fmla="*/ 3315 h 4122"/>
              <a:gd name="T56" fmla="*/ 2849 w 3729"/>
              <a:gd name="T57" fmla="*/ 3515 h 4122"/>
              <a:gd name="T58" fmla="*/ 2712 w 3729"/>
              <a:gd name="T59" fmla="*/ 3622 h 4122"/>
              <a:gd name="T60" fmla="*/ 2623 w 3729"/>
              <a:gd name="T61" fmla="*/ 3811 h 4122"/>
              <a:gd name="T62" fmla="*/ 2440 w 3729"/>
              <a:gd name="T63" fmla="*/ 4009 h 4122"/>
              <a:gd name="T64" fmla="*/ 2203 w 3729"/>
              <a:gd name="T65" fmla="*/ 4073 h 4122"/>
              <a:gd name="T66" fmla="*/ 1967 w 3729"/>
              <a:gd name="T67" fmla="*/ 4102 h 4122"/>
              <a:gd name="T68" fmla="*/ 1892 w 3729"/>
              <a:gd name="T69" fmla="*/ 3989 h 4122"/>
              <a:gd name="T70" fmla="*/ 1849 w 3729"/>
              <a:gd name="T71" fmla="*/ 3802 h 4122"/>
              <a:gd name="T72" fmla="*/ 1740 w 3729"/>
              <a:gd name="T73" fmla="*/ 3606 h 4122"/>
              <a:gd name="T74" fmla="*/ 1689 w 3729"/>
              <a:gd name="T75" fmla="*/ 3366 h 4122"/>
              <a:gd name="T76" fmla="*/ 1583 w 3729"/>
              <a:gd name="T77" fmla="*/ 3175 h 4122"/>
              <a:gd name="T78" fmla="*/ 1609 w 3729"/>
              <a:gd name="T79" fmla="*/ 2911 h 4122"/>
              <a:gd name="T80" fmla="*/ 1656 w 3729"/>
              <a:gd name="T81" fmla="*/ 2706 h 4122"/>
              <a:gd name="T82" fmla="*/ 1589 w 3729"/>
              <a:gd name="T83" fmla="*/ 2426 h 4122"/>
              <a:gd name="T84" fmla="*/ 1429 w 3729"/>
              <a:gd name="T85" fmla="*/ 2218 h 4122"/>
              <a:gd name="T86" fmla="*/ 1463 w 3729"/>
              <a:gd name="T87" fmla="*/ 1969 h 4122"/>
              <a:gd name="T88" fmla="*/ 1256 w 3729"/>
              <a:gd name="T89" fmla="*/ 1898 h 4122"/>
              <a:gd name="T90" fmla="*/ 1003 w 3729"/>
              <a:gd name="T91" fmla="*/ 1809 h 4122"/>
              <a:gd name="T92" fmla="*/ 736 w 3729"/>
              <a:gd name="T93" fmla="*/ 1842 h 4122"/>
              <a:gd name="T94" fmla="*/ 509 w 3729"/>
              <a:gd name="T95" fmla="*/ 1889 h 4122"/>
              <a:gd name="T96" fmla="*/ 300 w 3729"/>
              <a:gd name="T97" fmla="*/ 1742 h 4122"/>
              <a:gd name="T98" fmla="*/ 209 w 3729"/>
              <a:gd name="T99" fmla="*/ 1615 h 4122"/>
              <a:gd name="T100" fmla="*/ 105 w 3729"/>
              <a:gd name="T101" fmla="*/ 1475 h 4122"/>
              <a:gd name="T102" fmla="*/ 34 w 3729"/>
              <a:gd name="T103" fmla="*/ 1347 h 4122"/>
              <a:gd name="T104" fmla="*/ 72 w 3729"/>
              <a:gd name="T105" fmla="*/ 1066 h 4122"/>
              <a:gd name="T106" fmla="*/ 69 w 3729"/>
              <a:gd name="T107" fmla="*/ 831 h 4122"/>
              <a:gd name="T108" fmla="*/ 180 w 3729"/>
              <a:gd name="T109" fmla="*/ 629 h 4122"/>
              <a:gd name="T110" fmla="*/ 280 w 3729"/>
              <a:gd name="T111" fmla="*/ 531 h 4122"/>
              <a:gd name="T112" fmla="*/ 529 w 3729"/>
              <a:gd name="T113" fmla="*/ 222 h 4122"/>
              <a:gd name="T114" fmla="*/ 643 w 3729"/>
              <a:gd name="T115" fmla="*/ 122 h 4122"/>
              <a:gd name="T116" fmla="*/ 829 w 3729"/>
              <a:gd name="T117" fmla="*/ 111 h 4122"/>
              <a:gd name="T118" fmla="*/ 1023 w 3729"/>
              <a:gd name="T119" fmla="*/ 51 h 4122"/>
              <a:gd name="T120" fmla="*/ 1380 w 3729"/>
              <a:gd name="T121" fmla="*/ 26 h 4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29" h="4122">
                <a:moveTo>
                  <a:pt x="2732" y="555"/>
                </a:moveTo>
                <a:lnTo>
                  <a:pt x="2736" y="558"/>
                </a:lnTo>
                <a:lnTo>
                  <a:pt x="2738" y="560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0"/>
                </a:lnTo>
                <a:lnTo>
                  <a:pt x="2740" y="558"/>
                </a:lnTo>
                <a:lnTo>
                  <a:pt x="2736" y="556"/>
                </a:lnTo>
                <a:lnTo>
                  <a:pt x="2734" y="555"/>
                </a:lnTo>
                <a:lnTo>
                  <a:pt x="2732" y="555"/>
                </a:lnTo>
                <a:close/>
                <a:moveTo>
                  <a:pt x="2703" y="531"/>
                </a:moveTo>
                <a:lnTo>
                  <a:pt x="2723" y="555"/>
                </a:lnTo>
                <a:lnTo>
                  <a:pt x="2729" y="555"/>
                </a:lnTo>
                <a:lnTo>
                  <a:pt x="2723" y="547"/>
                </a:lnTo>
                <a:lnTo>
                  <a:pt x="2718" y="540"/>
                </a:lnTo>
                <a:lnTo>
                  <a:pt x="2711" y="535"/>
                </a:lnTo>
                <a:lnTo>
                  <a:pt x="2703" y="531"/>
                </a:lnTo>
                <a:close/>
                <a:moveTo>
                  <a:pt x="2672" y="478"/>
                </a:moveTo>
                <a:lnTo>
                  <a:pt x="2672" y="495"/>
                </a:lnTo>
                <a:lnTo>
                  <a:pt x="2680" y="495"/>
                </a:lnTo>
                <a:lnTo>
                  <a:pt x="2681" y="502"/>
                </a:lnTo>
                <a:lnTo>
                  <a:pt x="2685" y="507"/>
                </a:lnTo>
                <a:lnTo>
                  <a:pt x="2689" y="513"/>
                </a:lnTo>
                <a:lnTo>
                  <a:pt x="2692" y="518"/>
                </a:lnTo>
                <a:lnTo>
                  <a:pt x="2696" y="518"/>
                </a:lnTo>
                <a:lnTo>
                  <a:pt x="2696" y="502"/>
                </a:lnTo>
                <a:lnTo>
                  <a:pt x="2692" y="500"/>
                </a:lnTo>
                <a:lnTo>
                  <a:pt x="2689" y="498"/>
                </a:lnTo>
                <a:lnTo>
                  <a:pt x="2687" y="495"/>
                </a:lnTo>
                <a:lnTo>
                  <a:pt x="2685" y="491"/>
                </a:lnTo>
                <a:lnTo>
                  <a:pt x="2683" y="486"/>
                </a:lnTo>
                <a:lnTo>
                  <a:pt x="2676" y="486"/>
                </a:lnTo>
                <a:lnTo>
                  <a:pt x="2676" y="478"/>
                </a:lnTo>
                <a:lnTo>
                  <a:pt x="2672" y="478"/>
                </a:lnTo>
                <a:close/>
                <a:moveTo>
                  <a:pt x="2656" y="455"/>
                </a:moveTo>
                <a:lnTo>
                  <a:pt x="2660" y="458"/>
                </a:lnTo>
                <a:lnTo>
                  <a:pt x="2661" y="462"/>
                </a:lnTo>
                <a:lnTo>
                  <a:pt x="2663" y="464"/>
                </a:lnTo>
                <a:lnTo>
                  <a:pt x="2667" y="469"/>
                </a:lnTo>
                <a:lnTo>
                  <a:pt x="2669" y="475"/>
                </a:lnTo>
                <a:lnTo>
                  <a:pt x="2672" y="475"/>
                </a:lnTo>
                <a:lnTo>
                  <a:pt x="2671" y="467"/>
                </a:lnTo>
                <a:lnTo>
                  <a:pt x="2669" y="462"/>
                </a:lnTo>
                <a:lnTo>
                  <a:pt x="2667" y="458"/>
                </a:lnTo>
                <a:lnTo>
                  <a:pt x="2661" y="456"/>
                </a:lnTo>
                <a:lnTo>
                  <a:pt x="2656" y="455"/>
                </a:lnTo>
                <a:close/>
                <a:moveTo>
                  <a:pt x="1469" y="0"/>
                </a:moveTo>
                <a:lnTo>
                  <a:pt x="1480" y="2"/>
                </a:lnTo>
                <a:lnTo>
                  <a:pt x="1480" y="6"/>
                </a:lnTo>
                <a:lnTo>
                  <a:pt x="1485" y="7"/>
                </a:lnTo>
                <a:lnTo>
                  <a:pt x="1489" y="9"/>
                </a:lnTo>
                <a:lnTo>
                  <a:pt x="1494" y="9"/>
                </a:lnTo>
                <a:lnTo>
                  <a:pt x="1500" y="9"/>
                </a:lnTo>
                <a:lnTo>
                  <a:pt x="1500" y="29"/>
                </a:lnTo>
                <a:lnTo>
                  <a:pt x="1511" y="27"/>
                </a:lnTo>
                <a:lnTo>
                  <a:pt x="1518" y="24"/>
                </a:lnTo>
                <a:lnTo>
                  <a:pt x="1527" y="20"/>
                </a:lnTo>
                <a:lnTo>
                  <a:pt x="1540" y="18"/>
                </a:lnTo>
                <a:lnTo>
                  <a:pt x="1543" y="27"/>
                </a:lnTo>
                <a:lnTo>
                  <a:pt x="1545" y="42"/>
                </a:lnTo>
                <a:lnTo>
                  <a:pt x="1543" y="55"/>
                </a:lnTo>
                <a:lnTo>
                  <a:pt x="1540" y="55"/>
                </a:lnTo>
                <a:lnTo>
                  <a:pt x="1538" y="58"/>
                </a:lnTo>
                <a:lnTo>
                  <a:pt x="1536" y="60"/>
                </a:lnTo>
                <a:lnTo>
                  <a:pt x="1534" y="62"/>
                </a:lnTo>
                <a:lnTo>
                  <a:pt x="1534" y="66"/>
                </a:lnTo>
                <a:lnTo>
                  <a:pt x="1532" y="69"/>
                </a:lnTo>
                <a:lnTo>
                  <a:pt x="1523" y="69"/>
                </a:lnTo>
                <a:lnTo>
                  <a:pt x="1523" y="75"/>
                </a:lnTo>
                <a:lnTo>
                  <a:pt x="1521" y="76"/>
                </a:lnTo>
                <a:lnTo>
                  <a:pt x="1521" y="80"/>
                </a:lnTo>
                <a:lnTo>
                  <a:pt x="1520" y="86"/>
                </a:lnTo>
                <a:lnTo>
                  <a:pt x="1534" y="96"/>
                </a:lnTo>
                <a:lnTo>
                  <a:pt x="1541" y="111"/>
                </a:lnTo>
                <a:lnTo>
                  <a:pt x="1545" y="129"/>
                </a:lnTo>
                <a:lnTo>
                  <a:pt x="1543" y="155"/>
                </a:lnTo>
                <a:lnTo>
                  <a:pt x="1516" y="178"/>
                </a:lnTo>
                <a:lnTo>
                  <a:pt x="1512" y="186"/>
                </a:lnTo>
                <a:lnTo>
                  <a:pt x="1503" y="186"/>
                </a:lnTo>
                <a:lnTo>
                  <a:pt x="1503" y="191"/>
                </a:lnTo>
                <a:lnTo>
                  <a:pt x="1492" y="195"/>
                </a:lnTo>
                <a:lnTo>
                  <a:pt x="1496" y="202"/>
                </a:lnTo>
                <a:lnTo>
                  <a:pt x="1509" y="206"/>
                </a:lnTo>
                <a:lnTo>
                  <a:pt x="1514" y="200"/>
                </a:lnTo>
                <a:lnTo>
                  <a:pt x="1523" y="198"/>
                </a:lnTo>
                <a:lnTo>
                  <a:pt x="1532" y="200"/>
                </a:lnTo>
                <a:lnTo>
                  <a:pt x="1543" y="202"/>
                </a:lnTo>
                <a:lnTo>
                  <a:pt x="1549" y="229"/>
                </a:lnTo>
                <a:lnTo>
                  <a:pt x="1560" y="235"/>
                </a:lnTo>
                <a:lnTo>
                  <a:pt x="1560" y="238"/>
                </a:lnTo>
                <a:lnTo>
                  <a:pt x="1572" y="238"/>
                </a:lnTo>
                <a:lnTo>
                  <a:pt x="1572" y="242"/>
                </a:lnTo>
                <a:lnTo>
                  <a:pt x="1589" y="242"/>
                </a:lnTo>
                <a:lnTo>
                  <a:pt x="1592" y="251"/>
                </a:lnTo>
                <a:lnTo>
                  <a:pt x="1600" y="251"/>
                </a:lnTo>
                <a:lnTo>
                  <a:pt x="1600" y="255"/>
                </a:lnTo>
                <a:lnTo>
                  <a:pt x="1609" y="255"/>
                </a:lnTo>
                <a:lnTo>
                  <a:pt x="1609" y="258"/>
                </a:lnTo>
                <a:lnTo>
                  <a:pt x="1660" y="255"/>
                </a:lnTo>
                <a:lnTo>
                  <a:pt x="1660" y="258"/>
                </a:lnTo>
                <a:lnTo>
                  <a:pt x="1680" y="258"/>
                </a:lnTo>
                <a:lnTo>
                  <a:pt x="1680" y="262"/>
                </a:lnTo>
                <a:lnTo>
                  <a:pt x="1700" y="262"/>
                </a:lnTo>
                <a:lnTo>
                  <a:pt x="1700" y="266"/>
                </a:lnTo>
                <a:lnTo>
                  <a:pt x="1709" y="266"/>
                </a:lnTo>
                <a:lnTo>
                  <a:pt x="1712" y="275"/>
                </a:lnTo>
                <a:lnTo>
                  <a:pt x="1720" y="275"/>
                </a:lnTo>
                <a:lnTo>
                  <a:pt x="1720" y="278"/>
                </a:lnTo>
                <a:lnTo>
                  <a:pt x="1752" y="278"/>
                </a:lnTo>
                <a:lnTo>
                  <a:pt x="1756" y="286"/>
                </a:lnTo>
                <a:lnTo>
                  <a:pt x="1763" y="286"/>
                </a:lnTo>
                <a:lnTo>
                  <a:pt x="1769" y="322"/>
                </a:lnTo>
                <a:lnTo>
                  <a:pt x="1778" y="329"/>
                </a:lnTo>
                <a:lnTo>
                  <a:pt x="1783" y="335"/>
                </a:lnTo>
                <a:lnTo>
                  <a:pt x="1789" y="340"/>
                </a:lnTo>
                <a:lnTo>
                  <a:pt x="1796" y="344"/>
                </a:lnTo>
                <a:lnTo>
                  <a:pt x="1807" y="346"/>
                </a:lnTo>
                <a:lnTo>
                  <a:pt x="1823" y="346"/>
                </a:lnTo>
                <a:lnTo>
                  <a:pt x="1836" y="351"/>
                </a:lnTo>
                <a:lnTo>
                  <a:pt x="1849" y="351"/>
                </a:lnTo>
                <a:lnTo>
                  <a:pt x="1863" y="355"/>
                </a:lnTo>
                <a:lnTo>
                  <a:pt x="1863" y="358"/>
                </a:lnTo>
                <a:lnTo>
                  <a:pt x="1880" y="358"/>
                </a:lnTo>
                <a:lnTo>
                  <a:pt x="1883" y="366"/>
                </a:lnTo>
                <a:lnTo>
                  <a:pt x="1896" y="366"/>
                </a:lnTo>
                <a:lnTo>
                  <a:pt x="1896" y="369"/>
                </a:lnTo>
                <a:lnTo>
                  <a:pt x="1903" y="369"/>
                </a:lnTo>
                <a:lnTo>
                  <a:pt x="1903" y="375"/>
                </a:lnTo>
                <a:lnTo>
                  <a:pt x="1916" y="375"/>
                </a:lnTo>
                <a:lnTo>
                  <a:pt x="1920" y="382"/>
                </a:lnTo>
                <a:lnTo>
                  <a:pt x="1929" y="382"/>
                </a:lnTo>
                <a:lnTo>
                  <a:pt x="1932" y="391"/>
                </a:lnTo>
                <a:lnTo>
                  <a:pt x="1934" y="391"/>
                </a:lnTo>
                <a:lnTo>
                  <a:pt x="1938" y="393"/>
                </a:lnTo>
                <a:lnTo>
                  <a:pt x="1941" y="396"/>
                </a:lnTo>
                <a:lnTo>
                  <a:pt x="1945" y="398"/>
                </a:lnTo>
                <a:lnTo>
                  <a:pt x="1951" y="400"/>
                </a:lnTo>
                <a:lnTo>
                  <a:pt x="1954" y="402"/>
                </a:lnTo>
                <a:lnTo>
                  <a:pt x="1956" y="402"/>
                </a:lnTo>
                <a:lnTo>
                  <a:pt x="1956" y="398"/>
                </a:lnTo>
                <a:lnTo>
                  <a:pt x="1969" y="398"/>
                </a:lnTo>
                <a:lnTo>
                  <a:pt x="1972" y="393"/>
                </a:lnTo>
                <a:lnTo>
                  <a:pt x="1976" y="389"/>
                </a:lnTo>
                <a:lnTo>
                  <a:pt x="1980" y="386"/>
                </a:lnTo>
                <a:lnTo>
                  <a:pt x="1983" y="382"/>
                </a:lnTo>
                <a:lnTo>
                  <a:pt x="1985" y="376"/>
                </a:lnTo>
                <a:lnTo>
                  <a:pt x="1989" y="369"/>
                </a:lnTo>
                <a:lnTo>
                  <a:pt x="1989" y="369"/>
                </a:lnTo>
                <a:lnTo>
                  <a:pt x="1991" y="367"/>
                </a:lnTo>
                <a:lnTo>
                  <a:pt x="1992" y="367"/>
                </a:lnTo>
                <a:lnTo>
                  <a:pt x="1992" y="366"/>
                </a:lnTo>
                <a:lnTo>
                  <a:pt x="1992" y="362"/>
                </a:lnTo>
                <a:lnTo>
                  <a:pt x="1992" y="358"/>
                </a:lnTo>
                <a:lnTo>
                  <a:pt x="1989" y="358"/>
                </a:lnTo>
                <a:lnTo>
                  <a:pt x="1989" y="349"/>
                </a:lnTo>
                <a:lnTo>
                  <a:pt x="1983" y="349"/>
                </a:lnTo>
                <a:lnTo>
                  <a:pt x="1981" y="331"/>
                </a:lnTo>
                <a:lnTo>
                  <a:pt x="1985" y="311"/>
                </a:lnTo>
                <a:lnTo>
                  <a:pt x="1989" y="295"/>
                </a:lnTo>
                <a:lnTo>
                  <a:pt x="2009" y="278"/>
                </a:lnTo>
                <a:lnTo>
                  <a:pt x="2009" y="275"/>
                </a:lnTo>
                <a:lnTo>
                  <a:pt x="2023" y="271"/>
                </a:lnTo>
                <a:lnTo>
                  <a:pt x="2029" y="262"/>
                </a:lnTo>
                <a:lnTo>
                  <a:pt x="2056" y="262"/>
                </a:lnTo>
                <a:lnTo>
                  <a:pt x="2063" y="251"/>
                </a:lnTo>
                <a:lnTo>
                  <a:pt x="2112" y="251"/>
                </a:lnTo>
                <a:lnTo>
                  <a:pt x="2112" y="255"/>
                </a:lnTo>
                <a:lnTo>
                  <a:pt x="2123" y="255"/>
                </a:lnTo>
                <a:lnTo>
                  <a:pt x="2123" y="258"/>
                </a:lnTo>
                <a:lnTo>
                  <a:pt x="2132" y="258"/>
                </a:lnTo>
                <a:lnTo>
                  <a:pt x="2132" y="262"/>
                </a:lnTo>
                <a:lnTo>
                  <a:pt x="2160" y="262"/>
                </a:lnTo>
                <a:lnTo>
                  <a:pt x="2160" y="266"/>
                </a:lnTo>
                <a:lnTo>
                  <a:pt x="2163" y="271"/>
                </a:lnTo>
                <a:lnTo>
                  <a:pt x="2163" y="273"/>
                </a:lnTo>
                <a:lnTo>
                  <a:pt x="2165" y="276"/>
                </a:lnTo>
                <a:lnTo>
                  <a:pt x="2163" y="280"/>
                </a:lnTo>
                <a:lnTo>
                  <a:pt x="2163" y="282"/>
                </a:lnTo>
                <a:lnTo>
                  <a:pt x="2165" y="284"/>
                </a:lnTo>
                <a:lnTo>
                  <a:pt x="2167" y="286"/>
                </a:lnTo>
                <a:lnTo>
                  <a:pt x="2171" y="287"/>
                </a:lnTo>
                <a:lnTo>
                  <a:pt x="2176" y="289"/>
                </a:lnTo>
                <a:lnTo>
                  <a:pt x="2176" y="295"/>
                </a:lnTo>
                <a:lnTo>
                  <a:pt x="2203" y="295"/>
                </a:lnTo>
                <a:lnTo>
                  <a:pt x="2203" y="298"/>
                </a:lnTo>
                <a:lnTo>
                  <a:pt x="2220" y="302"/>
                </a:lnTo>
                <a:lnTo>
                  <a:pt x="2220" y="306"/>
                </a:lnTo>
                <a:lnTo>
                  <a:pt x="2223" y="306"/>
                </a:lnTo>
                <a:lnTo>
                  <a:pt x="2225" y="306"/>
                </a:lnTo>
                <a:lnTo>
                  <a:pt x="2227" y="304"/>
                </a:lnTo>
                <a:lnTo>
                  <a:pt x="2227" y="302"/>
                </a:lnTo>
                <a:lnTo>
                  <a:pt x="2229" y="302"/>
                </a:lnTo>
                <a:lnTo>
                  <a:pt x="2243" y="302"/>
                </a:lnTo>
                <a:lnTo>
                  <a:pt x="2256" y="306"/>
                </a:lnTo>
                <a:lnTo>
                  <a:pt x="2269" y="309"/>
                </a:lnTo>
                <a:lnTo>
                  <a:pt x="2272" y="342"/>
                </a:lnTo>
                <a:lnTo>
                  <a:pt x="2296" y="346"/>
                </a:lnTo>
                <a:lnTo>
                  <a:pt x="2305" y="344"/>
                </a:lnTo>
                <a:lnTo>
                  <a:pt x="2318" y="342"/>
                </a:lnTo>
                <a:lnTo>
                  <a:pt x="2332" y="342"/>
                </a:lnTo>
                <a:lnTo>
                  <a:pt x="2332" y="346"/>
                </a:lnTo>
                <a:lnTo>
                  <a:pt x="2369" y="349"/>
                </a:lnTo>
                <a:lnTo>
                  <a:pt x="2369" y="355"/>
                </a:lnTo>
                <a:lnTo>
                  <a:pt x="2389" y="355"/>
                </a:lnTo>
                <a:lnTo>
                  <a:pt x="2392" y="362"/>
                </a:lnTo>
                <a:lnTo>
                  <a:pt x="2416" y="362"/>
                </a:lnTo>
                <a:lnTo>
                  <a:pt x="2416" y="366"/>
                </a:lnTo>
                <a:lnTo>
                  <a:pt x="2429" y="369"/>
                </a:lnTo>
                <a:lnTo>
                  <a:pt x="2449" y="369"/>
                </a:lnTo>
                <a:lnTo>
                  <a:pt x="2456" y="375"/>
                </a:lnTo>
                <a:lnTo>
                  <a:pt x="2467" y="380"/>
                </a:lnTo>
                <a:lnTo>
                  <a:pt x="2480" y="384"/>
                </a:lnTo>
                <a:lnTo>
                  <a:pt x="2492" y="382"/>
                </a:lnTo>
                <a:lnTo>
                  <a:pt x="2503" y="366"/>
                </a:lnTo>
                <a:lnTo>
                  <a:pt x="2536" y="358"/>
                </a:lnTo>
                <a:lnTo>
                  <a:pt x="2536" y="349"/>
                </a:lnTo>
                <a:lnTo>
                  <a:pt x="2563" y="346"/>
                </a:lnTo>
                <a:lnTo>
                  <a:pt x="2569" y="338"/>
                </a:lnTo>
                <a:lnTo>
                  <a:pt x="2572" y="336"/>
                </a:lnTo>
                <a:lnTo>
                  <a:pt x="2578" y="338"/>
                </a:lnTo>
                <a:lnTo>
                  <a:pt x="2583" y="338"/>
                </a:lnTo>
                <a:lnTo>
                  <a:pt x="2589" y="340"/>
                </a:lnTo>
                <a:lnTo>
                  <a:pt x="2592" y="340"/>
                </a:lnTo>
                <a:lnTo>
                  <a:pt x="2596" y="342"/>
                </a:lnTo>
                <a:lnTo>
                  <a:pt x="2600" y="349"/>
                </a:lnTo>
                <a:lnTo>
                  <a:pt x="2603" y="351"/>
                </a:lnTo>
                <a:lnTo>
                  <a:pt x="2607" y="349"/>
                </a:lnTo>
                <a:lnTo>
                  <a:pt x="2611" y="349"/>
                </a:lnTo>
                <a:lnTo>
                  <a:pt x="2612" y="347"/>
                </a:lnTo>
                <a:lnTo>
                  <a:pt x="2612" y="346"/>
                </a:lnTo>
                <a:lnTo>
                  <a:pt x="2616" y="346"/>
                </a:lnTo>
                <a:lnTo>
                  <a:pt x="2620" y="346"/>
                </a:lnTo>
                <a:lnTo>
                  <a:pt x="2623" y="347"/>
                </a:lnTo>
                <a:lnTo>
                  <a:pt x="2625" y="349"/>
                </a:lnTo>
                <a:lnTo>
                  <a:pt x="2629" y="349"/>
                </a:lnTo>
                <a:lnTo>
                  <a:pt x="2629" y="362"/>
                </a:lnTo>
                <a:lnTo>
                  <a:pt x="2641" y="364"/>
                </a:lnTo>
                <a:lnTo>
                  <a:pt x="2660" y="367"/>
                </a:lnTo>
                <a:lnTo>
                  <a:pt x="2681" y="369"/>
                </a:lnTo>
                <a:lnTo>
                  <a:pt x="2701" y="369"/>
                </a:lnTo>
                <a:lnTo>
                  <a:pt x="2716" y="366"/>
                </a:lnTo>
                <a:lnTo>
                  <a:pt x="2716" y="362"/>
                </a:lnTo>
                <a:lnTo>
                  <a:pt x="2743" y="358"/>
                </a:lnTo>
                <a:lnTo>
                  <a:pt x="2756" y="395"/>
                </a:lnTo>
                <a:lnTo>
                  <a:pt x="2769" y="402"/>
                </a:lnTo>
                <a:lnTo>
                  <a:pt x="2769" y="426"/>
                </a:lnTo>
                <a:lnTo>
                  <a:pt x="2776" y="429"/>
                </a:lnTo>
                <a:lnTo>
                  <a:pt x="2776" y="438"/>
                </a:lnTo>
                <a:lnTo>
                  <a:pt x="2780" y="438"/>
                </a:lnTo>
                <a:lnTo>
                  <a:pt x="2780" y="446"/>
                </a:lnTo>
                <a:lnTo>
                  <a:pt x="2783" y="446"/>
                </a:lnTo>
                <a:lnTo>
                  <a:pt x="2780" y="509"/>
                </a:lnTo>
                <a:lnTo>
                  <a:pt x="2776" y="509"/>
                </a:lnTo>
                <a:lnTo>
                  <a:pt x="2776" y="518"/>
                </a:lnTo>
                <a:lnTo>
                  <a:pt x="2772" y="518"/>
                </a:lnTo>
                <a:lnTo>
                  <a:pt x="2772" y="531"/>
                </a:lnTo>
                <a:lnTo>
                  <a:pt x="2769" y="531"/>
                </a:lnTo>
                <a:lnTo>
                  <a:pt x="2769" y="535"/>
                </a:lnTo>
                <a:lnTo>
                  <a:pt x="2772" y="535"/>
                </a:lnTo>
                <a:lnTo>
                  <a:pt x="2772" y="558"/>
                </a:lnTo>
                <a:lnTo>
                  <a:pt x="2763" y="564"/>
                </a:lnTo>
                <a:lnTo>
                  <a:pt x="2758" y="567"/>
                </a:lnTo>
                <a:lnTo>
                  <a:pt x="2752" y="569"/>
                </a:lnTo>
                <a:lnTo>
                  <a:pt x="2740" y="566"/>
                </a:lnTo>
                <a:lnTo>
                  <a:pt x="2740" y="578"/>
                </a:lnTo>
                <a:lnTo>
                  <a:pt x="2736" y="578"/>
                </a:lnTo>
                <a:lnTo>
                  <a:pt x="2736" y="582"/>
                </a:lnTo>
                <a:lnTo>
                  <a:pt x="2740" y="582"/>
                </a:lnTo>
                <a:lnTo>
                  <a:pt x="2743" y="602"/>
                </a:lnTo>
                <a:lnTo>
                  <a:pt x="2749" y="602"/>
                </a:lnTo>
                <a:lnTo>
                  <a:pt x="2749" y="615"/>
                </a:lnTo>
                <a:lnTo>
                  <a:pt x="2752" y="615"/>
                </a:lnTo>
                <a:lnTo>
                  <a:pt x="2756" y="635"/>
                </a:lnTo>
                <a:lnTo>
                  <a:pt x="2763" y="638"/>
                </a:lnTo>
                <a:lnTo>
                  <a:pt x="2772" y="662"/>
                </a:lnTo>
                <a:lnTo>
                  <a:pt x="2780" y="666"/>
                </a:lnTo>
                <a:lnTo>
                  <a:pt x="2780" y="678"/>
                </a:lnTo>
                <a:lnTo>
                  <a:pt x="2783" y="678"/>
                </a:lnTo>
                <a:lnTo>
                  <a:pt x="2783" y="686"/>
                </a:lnTo>
                <a:lnTo>
                  <a:pt x="2792" y="691"/>
                </a:lnTo>
                <a:lnTo>
                  <a:pt x="2796" y="706"/>
                </a:lnTo>
                <a:lnTo>
                  <a:pt x="2809" y="715"/>
                </a:lnTo>
                <a:lnTo>
                  <a:pt x="2816" y="738"/>
                </a:lnTo>
                <a:lnTo>
                  <a:pt x="2820" y="738"/>
                </a:lnTo>
                <a:lnTo>
                  <a:pt x="2820" y="746"/>
                </a:lnTo>
                <a:lnTo>
                  <a:pt x="2829" y="751"/>
                </a:lnTo>
                <a:lnTo>
                  <a:pt x="2849" y="775"/>
                </a:lnTo>
                <a:lnTo>
                  <a:pt x="2845" y="782"/>
                </a:lnTo>
                <a:lnTo>
                  <a:pt x="2841" y="789"/>
                </a:lnTo>
                <a:lnTo>
                  <a:pt x="2840" y="796"/>
                </a:lnTo>
                <a:lnTo>
                  <a:pt x="2840" y="806"/>
                </a:lnTo>
                <a:lnTo>
                  <a:pt x="2843" y="806"/>
                </a:lnTo>
                <a:lnTo>
                  <a:pt x="2843" y="818"/>
                </a:lnTo>
                <a:lnTo>
                  <a:pt x="2849" y="818"/>
                </a:lnTo>
                <a:lnTo>
                  <a:pt x="2852" y="822"/>
                </a:lnTo>
                <a:lnTo>
                  <a:pt x="2856" y="824"/>
                </a:lnTo>
                <a:lnTo>
                  <a:pt x="2860" y="827"/>
                </a:lnTo>
                <a:lnTo>
                  <a:pt x="2863" y="831"/>
                </a:lnTo>
                <a:lnTo>
                  <a:pt x="2869" y="838"/>
                </a:lnTo>
                <a:lnTo>
                  <a:pt x="2876" y="838"/>
                </a:lnTo>
                <a:lnTo>
                  <a:pt x="2876" y="842"/>
                </a:lnTo>
                <a:lnTo>
                  <a:pt x="2889" y="842"/>
                </a:lnTo>
                <a:lnTo>
                  <a:pt x="2889" y="844"/>
                </a:lnTo>
                <a:lnTo>
                  <a:pt x="2891" y="847"/>
                </a:lnTo>
                <a:lnTo>
                  <a:pt x="2894" y="851"/>
                </a:lnTo>
                <a:lnTo>
                  <a:pt x="2896" y="856"/>
                </a:lnTo>
                <a:lnTo>
                  <a:pt x="2900" y="860"/>
                </a:lnTo>
                <a:lnTo>
                  <a:pt x="2901" y="864"/>
                </a:lnTo>
                <a:lnTo>
                  <a:pt x="2903" y="866"/>
                </a:lnTo>
                <a:lnTo>
                  <a:pt x="2912" y="866"/>
                </a:lnTo>
                <a:lnTo>
                  <a:pt x="2916" y="875"/>
                </a:lnTo>
                <a:lnTo>
                  <a:pt x="2920" y="875"/>
                </a:lnTo>
                <a:lnTo>
                  <a:pt x="2920" y="895"/>
                </a:lnTo>
                <a:lnTo>
                  <a:pt x="2923" y="895"/>
                </a:lnTo>
                <a:lnTo>
                  <a:pt x="2932" y="918"/>
                </a:lnTo>
                <a:lnTo>
                  <a:pt x="2936" y="918"/>
                </a:lnTo>
                <a:lnTo>
                  <a:pt x="2936" y="951"/>
                </a:lnTo>
                <a:lnTo>
                  <a:pt x="2940" y="951"/>
                </a:lnTo>
                <a:lnTo>
                  <a:pt x="2940" y="958"/>
                </a:lnTo>
                <a:lnTo>
                  <a:pt x="2943" y="958"/>
                </a:lnTo>
                <a:lnTo>
                  <a:pt x="2949" y="1031"/>
                </a:lnTo>
                <a:lnTo>
                  <a:pt x="2956" y="1035"/>
                </a:lnTo>
                <a:lnTo>
                  <a:pt x="2960" y="1062"/>
                </a:lnTo>
                <a:lnTo>
                  <a:pt x="2976" y="1062"/>
                </a:lnTo>
                <a:lnTo>
                  <a:pt x="2987" y="1076"/>
                </a:lnTo>
                <a:lnTo>
                  <a:pt x="3003" y="1091"/>
                </a:lnTo>
                <a:lnTo>
                  <a:pt x="3020" y="1098"/>
                </a:lnTo>
                <a:lnTo>
                  <a:pt x="3020" y="1106"/>
                </a:lnTo>
                <a:lnTo>
                  <a:pt x="3029" y="1106"/>
                </a:lnTo>
                <a:lnTo>
                  <a:pt x="3032" y="1118"/>
                </a:lnTo>
                <a:lnTo>
                  <a:pt x="3040" y="1122"/>
                </a:lnTo>
                <a:lnTo>
                  <a:pt x="3056" y="1171"/>
                </a:lnTo>
                <a:lnTo>
                  <a:pt x="3060" y="1171"/>
                </a:lnTo>
                <a:lnTo>
                  <a:pt x="3060" y="1195"/>
                </a:lnTo>
                <a:lnTo>
                  <a:pt x="3063" y="1195"/>
                </a:lnTo>
                <a:lnTo>
                  <a:pt x="3063" y="1202"/>
                </a:lnTo>
                <a:lnTo>
                  <a:pt x="3069" y="1202"/>
                </a:lnTo>
                <a:lnTo>
                  <a:pt x="3069" y="1222"/>
                </a:lnTo>
                <a:lnTo>
                  <a:pt x="3072" y="1222"/>
                </a:lnTo>
                <a:lnTo>
                  <a:pt x="3074" y="1224"/>
                </a:lnTo>
                <a:lnTo>
                  <a:pt x="3074" y="1224"/>
                </a:lnTo>
                <a:lnTo>
                  <a:pt x="3074" y="1226"/>
                </a:lnTo>
                <a:lnTo>
                  <a:pt x="3076" y="1226"/>
                </a:lnTo>
                <a:lnTo>
                  <a:pt x="3078" y="1226"/>
                </a:lnTo>
                <a:lnTo>
                  <a:pt x="3080" y="1226"/>
                </a:lnTo>
                <a:lnTo>
                  <a:pt x="3089" y="1251"/>
                </a:lnTo>
                <a:lnTo>
                  <a:pt x="3112" y="1251"/>
                </a:lnTo>
                <a:lnTo>
                  <a:pt x="3116" y="1275"/>
                </a:lnTo>
                <a:lnTo>
                  <a:pt x="3120" y="1275"/>
                </a:lnTo>
                <a:lnTo>
                  <a:pt x="3120" y="1278"/>
                </a:lnTo>
                <a:lnTo>
                  <a:pt x="3143" y="1278"/>
                </a:lnTo>
                <a:lnTo>
                  <a:pt x="3156" y="1295"/>
                </a:lnTo>
                <a:lnTo>
                  <a:pt x="3172" y="1295"/>
                </a:lnTo>
                <a:lnTo>
                  <a:pt x="3172" y="1298"/>
                </a:lnTo>
                <a:lnTo>
                  <a:pt x="3183" y="1306"/>
                </a:lnTo>
                <a:lnTo>
                  <a:pt x="3183" y="1315"/>
                </a:lnTo>
                <a:lnTo>
                  <a:pt x="3203" y="1329"/>
                </a:lnTo>
                <a:lnTo>
                  <a:pt x="3209" y="1338"/>
                </a:lnTo>
                <a:lnTo>
                  <a:pt x="3216" y="1338"/>
                </a:lnTo>
                <a:lnTo>
                  <a:pt x="3220" y="1346"/>
                </a:lnTo>
                <a:lnTo>
                  <a:pt x="3243" y="1366"/>
                </a:lnTo>
                <a:lnTo>
                  <a:pt x="3243" y="1378"/>
                </a:lnTo>
                <a:lnTo>
                  <a:pt x="3256" y="1382"/>
                </a:lnTo>
                <a:lnTo>
                  <a:pt x="3269" y="1398"/>
                </a:lnTo>
                <a:lnTo>
                  <a:pt x="3276" y="1398"/>
                </a:lnTo>
                <a:lnTo>
                  <a:pt x="3276" y="1406"/>
                </a:lnTo>
                <a:lnTo>
                  <a:pt x="3289" y="1406"/>
                </a:lnTo>
                <a:lnTo>
                  <a:pt x="3289" y="1409"/>
                </a:lnTo>
                <a:lnTo>
                  <a:pt x="3292" y="1415"/>
                </a:lnTo>
                <a:lnTo>
                  <a:pt x="3296" y="1420"/>
                </a:lnTo>
                <a:lnTo>
                  <a:pt x="3300" y="1426"/>
                </a:lnTo>
                <a:lnTo>
                  <a:pt x="3303" y="1431"/>
                </a:lnTo>
                <a:lnTo>
                  <a:pt x="3303" y="1455"/>
                </a:lnTo>
                <a:lnTo>
                  <a:pt x="3296" y="1458"/>
                </a:lnTo>
                <a:lnTo>
                  <a:pt x="3296" y="1466"/>
                </a:lnTo>
                <a:lnTo>
                  <a:pt x="3292" y="1466"/>
                </a:lnTo>
                <a:lnTo>
                  <a:pt x="3292" y="1469"/>
                </a:lnTo>
                <a:lnTo>
                  <a:pt x="3294" y="1471"/>
                </a:lnTo>
                <a:lnTo>
                  <a:pt x="3294" y="1473"/>
                </a:lnTo>
                <a:lnTo>
                  <a:pt x="3296" y="1476"/>
                </a:lnTo>
                <a:lnTo>
                  <a:pt x="3296" y="1482"/>
                </a:lnTo>
                <a:lnTo>
                  <a:pt x="3301" y="1484"/>
                </a:lnTo>
                <a:lnTo>
                  <a:pt x="3307" y="1486"/>
                </a:lnTo>
                <a:lnTo>
                  <a:pt x="3309" y="1489"/>
                </a:lnTo>
                <a:lnTo>
                  <a:pt x="3311" y="1491"/>
                </a:lnTo>
                <a:lnTo>
                  <a:pt x="3311" y="1495"/>
                </a:lnTo>
                <a:lnTo>
                  <a:pt x="3312" y="1498"/>
                </a:lnTo>
                <a:lnTo>
                  <a:pt x="3312" y="1502"/>
                </a:lnTo>
                <a:lnTo>
                  <a:pt x="3316" y="1506"/>
                </a:lnTo>
                <a:lnTo>
                  <a:pt x="3320" y="1506"/>
                </a:lnTo>
                <a:lnTo>
                  <a:pt x="3323" y="1515"/>
                </a:lnTo>
                <a:lnTo>
                  <a:pt x="3332" y="1515"/>
                </a:lnTo>
                <a:lnTo>
                  <a:pt x="3336" y="1522"/>
                </a:lnTo>
                <a:lnTo>
                  <a:pt x="3347" y="1529"/>
                </a:lnTo>
                <a:lnTo>
                  <a:pt x="3361" y="1533"/>
                </a:lnTo>
                <a:lnTo>
                  <a:pt x="3380" y="1535"/>
                </a:lnTo>
                <a:lnTo>
                  <a:pt x="3383" y="1531"/>
                </a:lnTo>
                <a:lnTo>
                  <a:pt x="3385" y="1529"/>
                </a:lnTo>
                <a:lnTo>
                  <a:pt x="3389" y="1527"/>
                </a:lnTo>
                <a:lnTo>
                  <a:pt x="3392" y="1526"/>
                </a:lnTo>
                <a:lnTo>
                  <a:pt x="3392" y="1522"/>
                </a:lnTo>
                <a:lnTo>
                  <a:pt x="3400" y="1522"/>
                </a:lnTo>
                <a:lnTo>
                  <a:pt x="3409" y="1511"/>
                </a:lnTo>
                <a:lnTo>
                  <a:pt x="3469" y="1515"/>
                </a:lnTo>
                <a:lnTo>
                  <a:pt x="3469" y="1511"/>
                </a:lnTo>
                <a:lnTo>
                  <a:pt x="3476" y="1511"/>
                </a:lnTo>
                <a:lnTo>
                  <a:pt x="3480" y="1502"/>
                </a:lnTo>
                <a:lnTo>
                  <a:pt x="3500" y="1498"/>
                </a:lnTo>
                <a:lnTo>
                  <a:pt x="3500" y="1495"/>
                </a:lnTo>
                <a:lnTo>
                  <a:pt x="3536" y="1498"/>
                </a:lnTo>
                <a:lnTo>
                  <a:pt x="3536" y="1495"/>
                </a:lnTo>
                <a:lnTo>
                  <a:pt x="3549" y="1495"/>
                </a:lnTo>
                <a:lnTo>
                  <a:pt x="3552" y="1486"/>
                </a:lnTo>
                <a:lnTo>
                  <a:pt x="3567" y="1484"/>
                </a:lnTo>
                <a:lnTo>
                  <a:pt x="3581" y="1486"/>
                </a:lnTo>
                <a:lnTo>
                  <a:pt x="3598" y="1487"/>
                </a:lnTo>
                <a:lnTo>
                  <a:pt x="3612" y="1486"/>
                </a:lnTo>
                <a:lnTo>
                  <a:pt x="3612" y="1482"/>
                </a:lnTo>
                <a:lnTo>
                  <a:pt x="3623" y="1482"/>
                </a:lnTo>
                <a:lnTo>
                  <a:pt x="3623" y="1478"/>
                </a:lnTo>
                <a:lnTo>
                  <a:pt x="3636" y="1478"/>
                </a:lnTo>
                <a:lnTo>
                  <a:pt x="3636" y="1475"/>
                </a:lnTo>
                <a:lnTo>
                  <a:pt x="3660" y="1469"/>
                </a:lnTo>
                <a:lnTo>
                  <a:pt x="3663" y="1462"/>
                </a:lnTo>
                <a:lnTo>
                  <a:pt x="3674" y="1453"/>
                </a:lnTo>
                <a:lnTo>
                  <a:pt x="3687" y="1447"/>
                </a:lnTo>
                <a:lnTo>
                  <a:pt x="3703" y="1446"/>
                </a:lnTo>
                <a:lnTo>
                  <a:pt x="3709" y="1451"/>
                </a:lnTo>
                <a:lnTo>
                  <a:pt x="3714" y="1455"/>
                </a:lnTo>
                <a:lnTo>
                  <a:pt x="3720" y="1456"/>
                </a:lnTo>
                <a:lnTo>
                  <a:pt x="3729" y="1458"/>
                </a:lnTo>
                <a:lnTo>
                  <a:pt x="3729" y="1486"/>
                </a:lnTo>
                <a:lnTo>
                  <a:pt x="3723" y="1486"/>
                </a:lnTo>
                <a:lnTo>
                  <a:pt x="3720" y="1498"/>
                </a:lnTo>
                <a:lnTo>
                  <a:pt x="3723" y="1498"/>
                </a:lnTo>
                <a:lnTo>
                  <a:pt x="3725" y="1511"/>
                </a:lnTo>
                <a:lnTo>
                  <a:pt x="3725" y="1529"/>
                </a:lnTo>
                <a:lnTo>
                  <a:pt x="3723" y="1544"/>
                </a:lnTo>
                <a:lnTo>
                  <a:pt x="3720" y="1555"/>
                </a:lnTo>
                <a:lnTo>
                  <a:pt x="3718" y="1556"/>
                </a:lnTo>
                <a:lnTo>
                  <a:pt x="3718" y="1556"/>
                </a:lnTo>
                <a:lnTo>
                  <a:pt x="3718" y="1556"/>
                </a:lnTo>
                <a:lnTo>
                  <a:pt x="3716" y="1556"/>
                </a:lnTo>
                <a:lnTo>
                  <a:pt x="3714" y="1556"/>
                </a:lnTo>
                <a:lnTo>
                  <a:pt x="3712" y="1558"/>
                </a:lnTo>
                <a:lnTo>
                  <a:pt x="3711" y="1589"/>
                </a:lnTo>
                <a:lnTo>
                  <a:pt x="3703" y="1615"/>
                </a:lnTo>
                <a:lnTo>
                  <a:pt x="3703" y="1626"/>
                </a:lnTo>
                <a:lnTo>
                  <a:pt x="3692" y="1635"/>
                </a:lnTo>
                <a:lnTo>
                  <a:pt x="3692" y="1642"/>
                </a:lnTo>
                <a:lnTo>
                  <a:pt x="3689" y="1642"/>
                </a:lnTo>
                <a:lnTo>
                  <a:pt x="3689" y="1651"/>
                </a:lnTo>
                <a:lnTo>
                  <a:pt x="3683" y="1651"/>
                </a:lnTo>
                <a:lnTo>
                  <a:pt x="3683" y="1658"/>
                </a:lnTo>
                <a:lnTo>
                  <a:pt x="3680" y="1658"/>
                </a:lnTo>
                <a:lnTo>
                  <a:pt x="3680" y="1666"/>
                </a:lnTo>
                <a:lnTo>
                  <a:pt x="3676" y="1666"/>
                </a:lnTo>
                <a:lnTo>
                  <a:pt x="3676" y="1675"/>
                </a:lnTo>
                <a:lnTo>
                  <a:pt x="3672" y="1675"/>
                </a:lnTo>
                <a:lnTo>
                  <a:pt x="3672" y="1682"/>
                </a:lnTo>
                <a:lnTo>
                  <a:pt x="3660" y="1689"/>
                </a:lnTo>
                <a:lnTo>
                  <a:pt x="3660" y="1698"/>
                </a:lnTo>
                <a:lnTo>
                  <a:pt x="3656" y="1698"/>
                </a:lnTo>
                <a:lnTo>
                  <a:pt x="3656" y="1715"/>
                </a:lnTo>
                <a:lnTo>
                  <a:pt x="3652" y="1715"/>
                </a:lnTo>
                <a:lnTo>
                  <a:pt x="3652" y="1722"/>
                </a:lnTo>
                <a:lnTo>
                  <a:pt x="3649" y="1722"/>
                </a:lnTo>
                <a:lnTo>
                  <a:pt x="3649" y="1731"/>
                </a:lnTo>
                <a:lnTo>
                  <a:pt x="3640" y="1735"/>
                </a:lnTo>
                <a:lnTo>
                  <a:pt x="3640" y="1742"/>
                </a:lnTo>
                <a:lnTo>
                  <a:pt x="3636" y="1742"/>
                </a:lnTo>
                <a:lnTo>
                  <a:pt x="3636" y="1749"/>
                </a:lnTo>
                <a:lnTo>
                  <a:pt x="3632" y="1749"/>
                </a:lnTo>
                <a:lnTo>
                  <a:pt x="3632" y="1758"/>
                </a:lnTo>
                <a:lnTo>
                  <a:pt x="3629" y="1758"/>
                </a:lnTo>
                <a:lnTo>
                  <a:pt x="3629" y="1766"/>
                </a:lnTo>
                <a:lnTo>
                  <a:pt x="3620" y="1769"/>
                </a:lnTo>
                <a:lnTo>
                  <a:pt x="3620" y="1795"/>
                </a:lnTo>
                <a:lnTo>
                  <a:pt x="3616" y="1795"/>
                </a:lnTo>
                <a:lnTo>
                  <a:pt x="3616" y="1802"/>
                </a:lnTo>
                <a:lnTo>
                  <a:pt x="3612" y="1802"/>
                </a:lnTo>
                <a:lnTo>
                  <a:pt x="3612" y="1811"/>
                </a:lnTo>
                <a:lnTo>
                  <a:pt x="3609" y="1811"/>
                </a:lnTo>
                <a:lnTo>
                  <a:pt x="3603" y="1822"/>
                </a:lnTo>
                <a:lnTo>
                  <a:pt x="3592" y="1829"/>
                </a:lnTo>
                <a:lnTo>
                  <a:pt x="3592" y="1842"/>
                </a:lnTo>
                <a:lnTo>
                  <a:pt x="3589" y="1842"/>
                </a:lnTo>
                <a:lnTo>
                  <a:pt x="3589" y="1851"/>
                </a:lnTo>
                <a:lnTo>
                  <a:pt x="3580" y="1855"/>
                </a:lnTo>
                <a:lnTo>
                  <a:pt x="3580" y="1862"/>
                </a:lnTo>
                <a:lnTo>
                  <a:pt x="3576" y="1862"/>
                </a:lnTo>
                <a:lnTo>
                  <a:pt x="3576" y="1875"/>
                </a:lnTo>
                <a:lnTo>
                  <a:pt x="3560" y="1886"/>
                </a:lnTo>
                <a:lnTo>
                  <a:pt x="3556" y="1902"/>
                </a:lnTo>
                <a:lnTo>
                  <a:pt x="3543" y="1909"/>
                </a:lnTo>
                <a:lnTo>
                  <a:pt x="3543" y="1918"/>
                </a:lnTo>
                <a:lnTo>
                  <a:pt x="3529" y="1931"/>
                </a:lnTo>
                <a:lnTo>
                  <a:pt x="3523" y="1938"/>
                </a:lnTo>
                <a:lnTo>
                  <a:pt x="3516" y="1938"/>
                </a:lnTo>
                <a:lnTo>
                  <a:pt x="3516" y="1942"/>
                </a:lnTo>
                <a:lnTo>
                  <a:pt x="3509" y="1946"/>
                </a:lnTo>
                <a:lnTo>
                  <a:pt x="3509" y="1955"/>
                </a:lnTo>
                <a:lnTo>
                  <a:pt x="3472" y="1986"/>
                </a:lnTo>
                <a:lnTo>
                  <a:pt x="3469" y="1998"/>
                </a:lnTo>
                <a:lnTo>
                  <a:pt x="3460" y="1998"/>
                </a:lnTo>
                <a:lnTo>
                  <a:pt x="3449" y="2015"/>
                </a:lnTo>
                <a:lnTo>
                  <a:pt x="3436" y="2015"/>
                </a:lnTo>
                <a:lnTo>
                  <a:pt x="3436" y="2018"/>
                </a:lnTo>
                <a:lnTo>
                  <a:pt x="3429" y="2018"/>
                </a:lnTo>
                <a:lnTo>
                  <a:pt x="3420" y="2029"/>
                </a:lnTo>
                <a:lnTo>
                  <a:pt x="3403" y="2035"/>
                </a:lnTo>
                <a:lnTo>
                  <a:pt x="3396" y="2046"/>
                </a:lnTo>
                <a:lnTo>
                  <a:pt x="3389" y="2046"/>
                </a:lnTo>
                <a:lnTo>
                  <a:pt x="3383" y="2055"/>
                </a:lnTo>
                <a:lnTo>
                  <a:pt x="3376" y="2055"/>
                </a:lnTo>
                <a:lnTo>
                  <a:pt x="3356" y="2078"/>
                </a:lnTo>
                <a:lnTo>
                  <a:pt x="3349" y="2078"/>
                </a:lnTo>
                <a:lnTo>
                  <a:pt x="3343" y="2086"/>
                </a:lnTo>
                <a:lnTo>
                  <a:pt x="3332" y="2091"/>
                </a:lnTo>
                <a:lnTo>
                  <a:pt x="3332" y="2098"/>
                </a:lnTo>
                <a:lnTo>
                  <a:pt x="3303" y="2122"/>
                </a:lnTo>
                <a:lnTo>
                  <a:pt x="3303" y="2126"/>
                </a:lnTo>
                <a:lnTo>
                  <a:pt x="3296" y="2126"/>
                </a:lnTo>
                <a:lnTo>
                  <a:pt x="3291" y="2138"/>
                </a:lnTo>
                <a:lnTo>
                  <a:pt x="3280" y="2151"/>
                </a:lnTo>
                <a:lnTo>
                  <a:pt x="3269" y="2164"/>
                </a:lnTo>
                <a:lnTo>
                  <a:pt x="3260" y="2175"/>
                </a:lnTo>
                <a:lnTo>
                  <a:pt x="3252" y="2178"/>
                </a:lnTo>
                <a:lnTo>
                  <a:pt x="3252" y="2186"/>
                </a:lnTo>
                <a:lnTo>
                  <a:pt x="3236" y="2198"/>
                </a:lnTo>
                <a:lnTo>
                  <a:pt x="3232" y="2215"/>
                </a:lnTo>
                <a:lnTo>
                  <a:pt x="3223" y="2218"/>
                </a:lnTo>
                <a:lnTo>
                  <a:pt x="3203" y="2255"/>
                </a:lnTo>
                <a:lnTo>
                  <a:pt x="3180" y="2258"/>
                </a:lnTo>
                <a:lnTo>
                  <a:pt x="3180" y="2264"/>
                </a:lnTo>
                <a:lnTo>
                  <a:pt x="3178" y="2269"/>
                </a:lnTo>
                <a:lnTo>
                  <a:pt x="3176" y="2273"/>
                </a:lnTo>
                <a:lnTo>
                  <a:pt x="3174" y="2276"/>
                </a:lnTo>
                <a:lnTo>
                  <a:pt x="3174" y="2280"/>
                </a:lnTo>
                <a:lnTo>
                  <a:pt x="3172" y="2286"/>
                </a:lnTo>
                <a:lnTo>
                  <a:pt x="3143" y="2295"/>
                </a:lnTo>
                <a:lnTo>
                  <a:pt x="3136" y="2329"/>
                </a:lnTo>
                <a:lnTo>
                  <a:pt x="3123" y="2338"/>
                </a:lnTo>
                <a:lnTo>
                  <a:pt x="3123" y="2355"/>
                </a:lnTo>
                <a:lnTo>
                  <a:pt x="3120" y="2355"/>
                </a:lnTo>
                <a:lnTo>
                  <a:pt x="3112" y="2378"/>
                </a:lnTo>
                <a:lnTo>
                  <a:pt x="3109" y="2378"/>
                </a:lnTo>
                <a:lnTo>
                  <a:pt x="3109" y="2386"/>
                </a:lnTo>
                <a:lnTo>
                  <a:pt x="3103" y="2386"/>
                </a:lnTo>
                <a:lnTo>
                  <a:pt x="3100" y="2402"/>
                </a:lnTo>
                <a:lnTo>
                  <a:pt x="3083" y="2411"/>
                </a:lnTo>
                <a:lnTo>
                  <a:pt x="3063" y="2486"/>
                </a:lnTo>
                <a:lnTo>
                  <a:pt x="3081" y="2498"/>
                </a:lnTo>
                <a:lnTo>
                  <a:pt x="3096" y="2515"/>
                </a:lnTo>
                <a:lnTo>
                  <a:pt x="3100" y="2515"/>
                </a:lnTo>
                <a:lnTo>
                  <a:pt x="3100" y="2555"/>
                </a:lnTo>
                <a:lnTo>
                  <a:pt x="3094" y="2564"/>
                </a:lnTo>
                <a:lnTo>
                  <a:pt x="3094" y="2575"/>
                </a:lnTo>
                <a:lnTo>
                  <a:pt x="3096" y="2589"/>
                </a:lnTo>
                <a:lnTo>
                  <a:pt x="3096" y="2606"/>
                </a:lnTo>
                <a:lnTo>
                  <a:pt x="3092" y="2606"/>
                </a:lnTo>
                <a:lnTo>
                  <a:pt x="3092" y="2616"/>
                </a:lnTo>
                <a:lnTo>
                  <a:pt x="3096" y="2635"/>
                </a:lnTo>
                <a:lnTo>
                  <a:pt x="3103" y="2655"/>
                </a:lnTo>
                <a:lnTo>
                  <a:pt x="3111" y="2675"/>
                </a:lnTo>
                <a:lnTo>
                  <a:pt x="3116" y="2691"/>
                </a:lnTo>
                <a:lnTo>
                  <a:pt x="3120" y="2702"/>
                </a:lnTo>
                <a:lnTo>
                  <a:pt x="3127" y="2704"/>
                </a:lnTo>
                <a:lnTo>
                  <a:pt x="3132" y="2706"/>
                </a:lnTo>
                <a:lnTo>
                  <a:pt x="3138" y="2707"/>
                </a:lnTo>
                <a:lnTo>
                  <a:pt x="3141" y="2711"/>
                </a:lnTo>
                <a:lnTo>
                  <a:pt x="3145" y="2716"/>
                </a:lnTo>
                <a:lnTo>
                  <a:pt x="3149" y="2722"/>
                </a:lnTo>
                <a:lnTo>
                  <a:pt x="3154" y="2731"/>
                </a:lnTo>
                <a:lnTo>
                  <a:pt x="3158" y="2746"/>
                </a:lnTo>
                <a:lnTo>
                  <a:pt x="3156" y="2762"/>
                </a:lnTo>
                <a:lnTo>
                  <a:pt x="3152" y="2762"/>
                </a:lnTo>
                <a:lnTo>
                  <a:pt x="3152" y="2782"/>
                </a:lnTo>
                <a:lnTo>
                  <a:pt x="3149" y="2782"/>
                </a:lnTo>
                <a:lnTo>
                  <a:pt x="3149" y="2809"/>
                </a:lnTo>
                <a:lnTo>
                  <a:pt x="3147" y="2811"/>
                </a:lnTo>
                <a:lnTo>
                  <a:pt x="3147" y="2811"/>
                </a:lnTo>
                <a:lnTo>
                  <a:pt x="3145" y="2813"/>
                </a:lnTo>
                <a:lnTo>
                  <a:pt x="3143" y="2815"/>
                </a:lnTo>
                <a:lnTo>
                  <a:pt x="3143" y="2818"/>
                </a:lnTo>
                <a:lnTo>
                  <a:pt x="3149" y="2818"/>
                </a:lnTo>
                <a:lnTo>
                  <a:pt x="3149" y="2831"/>
                </a:lnTo>
                <a:lnTo>
                  <a:pt x="3152" y="2831"/>
                </a:lnTo>
                <a:lnTo>
                  <a:pt x="3152" y="2935"/>
                </a:lnTo>
                <a:lnTo>
                  <a:pt x="3160" y="2938"/>
                </a:lnTo>
                <a:lnTo>
                  <a:pt x="3163" y="2949"/>
                </a:lnTo>
                <a:lnTo>
                  <a:pt x="3165" y="2967"/>
                </a:lnTo>
                <a:lnTo>
                  <a:pt x="3163" y="2982"/>
                </a:lnTo>
                <a:lnTo>
                  <a:pt x="3160" y="2982"/>
                </a:lnTo>
                <a:lnTo>
                  <a:pt x="3160" y="2995"/>
                </a:lnTo>
                <a:lnTo>
                  <a:pt x="3152" y="2998"/>
                </a:lnTo>
                <a:lnTo>
                  <a:pt x="3152" y="3018"/>
                </a:lnTo>
                <a:lnTo>
                  <a:pt x="3140" y="3026"/>
                </a:lnTo>
                <a:lnTo>
                  <a:pt x="3140" y="3035"/>
                </a:lnTo>
                <a:lnTo>
                  <a:pt x="3116" y="3055"/>
                </a:lnTo>
                <a:lnTo>
                  <a:pt x="3116" y="3062"/>
                </a:lnTo>
                <a:lnTo>
                  <a:pt x="3100" y="3075"/>
                </a:lnTo>
                <a:lnTo>
                  <a:pt x="3096" y="3086"/>
                </a:lnTo>
                <a:lnTo>
                  <a:pt x="3080" y="3089"/>
                </a:lnTo>
                <a:lnTo>
                  <a:pt x="3072" y="3102"/>
                </a:lnTo>
                <a:lnTo>
                  <a:pt x="3063" y="3102"/>
                </a:lnTo>
                <a:lnTo>
                  <a:pt x="3063" y="3106"/>
                </a:lnTo>
                <a:lnTo>
                  <a:pt x="3056" y="3106"/>
                </a:lnTo>
                <a:lnTo>
                  <a:pt x="3056" y="3109"/>
                </a:lnTo>
                <a:lnTo>
                  <a:pt x="3036" y="3109"/>
                </a:lnTo>
                <a:lnTo>
                  <a:pt x="3036" y="3115"/>
                </a:lnTo>
                <a:lnTo>
                  <a:pt x="3020" y="3118"/>
                </a:lnTo>
                <a:lnTo>
                  <a:pt x="3020" y="3122"/>
                </a:lnTo>
                <a:lnTo>
                  <a:pt x="2972" y="3138"/>
                </a:lnTo>
                <a:lnTo>
                  <a:pt x="2949" y="3166"/>
                </a:lnTo>
                <a:lnTo>
                  <a:pt x="2943" y="3166"/>
                </a:lnTo>
                <a:lnTo>
                  <a:pt x="2943" y="3178"/>
                </a:lnTo>
                <a:lnTo>
                  <a:pt x="2932" y="3186"/>
                </a:lnTo>
                <a:lnTo>
                  <a:pt x="2932" y="3191"/>
                </a:lnTo>
                <a:lnTo>
                  <a:pt x="2923" y="3191"/>
                </a:lnTo>
                <a:lnTo>
                  <a:pt x="2920" y="3198"/>
                </a:lnTo>
                <a:lnTo>
                  <a:pt x="2916" y="3198"/>
                </a:lnTo>
                <a:lnTo>
                  <a:pt x="2914" y="3202"/>
                </a:lnTo>
                <a:lnTo>
                  <a:pt x="2914" y="3204"/>
                </a:lnTo>
                <a:lnTo>
                  <a:pt x="2914" y="3204"/>
                </a:lnTo>
                <a:lnTo>
                  <a:pt x="2914" y="3206"/>
                </a:lnTo>
                <a:lnTo>
                  <a:pt x="2914" y="3207"/>
                </a:lnTo>
                <a:lnTo>
                  <a:pt x="2914" y="3207"/>
                </a:lnTo>
                <a:lnTo>
                  <a:pt x="2914" y="3209"/>
                </a:lnTo>
                <a:lnTo>
                  <a:pt x="2912" y="3211"/>
                </a:lnTo>
                <a:lnTo>
                  <a:pt x="2909" y="3215"/>
                </a:lnTo>
                <a:lnTo>
                  <a:pt x="2909" y="3218"/>
                </a:lnTo>
                <a:lnTo>
                  <a:pt x="2889" y="3218"/>
                </a:lnTo>
                <a:lnTo>
                  <a:pt x="2852" y="3258"/>
                </a:lnTo>
                <a:lnTo>
                  <a:pt x="2843" y="3258"/>
                </a:lnTo>
                <a:lnTo>
                  <a:pt x="2840" y="3266"/>
                </a:lnTo>
                <a:lnTo>
                  <a:pt x="2832" y="3266"/>
                </a:lnTo>
                <a:lnTo>
                  <a:pt x="2820" y="3289"/>
                </a:lnTo>
                <a:lnTo>
                  <a:pt x="2823" y="3289"/>
                </a:lnTo>
                <a:lnTo>
                  <a:pt x="2829" y="3296"/>
                </a:lnTo>
                <a:lnTo>
                  <a:pt x="2832" y="3302"/>
                </a:lnTo>
                <a:lnTo>
                  <a:pt x="2836" y="3307"/>
                </a:lnTo>
                <a:lnTo>
                  <a:pt x="2840" y="3315"/>
                </a:lnTo>
                <a:lnTo>
                  <a:pt x="2840" y="3346"/>
                </a:lnTo>
                <a:lnTo>
                  <a:pt x="2849" y="3351"/>
                </a:lnTo>
                <a:lnTo>
                  <a:pt x="2851" y="3362"/>
                </a:lnTo>
                <a:lnTo>
                  <a:pt x="2851" y="3373"/>
                </a:lnTo>
                <a:lnTo>
                  <a:pt x="2856" y="3382"/>
                </a:lnTo>
                <a:lnTo>
                  <a:pt x="2858" y="3384"/>
                </a:lnTo>
                <a:lnTo>
                  <a:pt x="2858" y="3384"/>
                </a:lnTo>
                <a:lnTo>
                  <a:pt x="2858" y="3386"/>
                </a:lnTo>
                <a:lnTo>
                  <a:pt x="2860" y="3386"/>
                </a:lnTo>
                <a:lnTo>
                  <a:pt x="2861" y="3386"/>
                </a:lnTo>
                <a:lnTo>
                  <a:pt x="2863" y="3386"/>
                </a:lnTo>
                <a:lnTo>
                  <a:pt x="2860" y="3455"/>
                </a:lnTo>
                <a:lnTo>
                  <a:pt x="2856" y="3455"/>
                </a:lnTo>
                <a:lnTo>
                  <a:pt x="2856" y="3471"/>
                </a:lnTo>
                <a:lnTo>
                  <a:pt x="2852" y="3471"/>
                </a:lnTo>
                <a:lnTo>
                  <a:pt x="2852" y="3473"/>
                </a:lnTo>
                <a:lnTo>
                  <a:pt x="2852" y="3475"/>
                </a:lnTo>
                <a:lnTo>
                  <a:pt x="2854" y="3476"/>
                </a:lnTo>
                <a:lnTo>
                  <a:pt x="2856" y="3478"/>
                </a:lnTo>
                <a:lnTo>
                  <a:pt x="2856" y="3478"/>
                </a:lnTo>
                <a:lnTo>
                  <a:pt x="2858" y="3493"/>
                </a:lnTo>
                <a:lnTo>
                  <a:pt x="2854" y="3504"/>
                </a:lnTo>
                <a:lnTo>
                  <a:pt x="2849" y="3515"/>
                </a:lnTo>
                <a:lnTo>
                  <a:pt x="2843" y="3522"/>
                </a:lnTo>
                <a:lnTo>
                  <a:pt x="2843" y="3531"/>
                </a:lnTo>
                <a:lnTo>
                  <a:pt x="2816" y="3551"/>
                </a:lnTo>
                <a:lnTo>
                  <a:pt x="2800" y="3551"/>
                </a:lnTo>
                <a:lnTo>
                  <a:pt x="2800" y="3555"/>
                </a:lnTo>
                <a:lnTo>
                  <a:pt x="2789" y="3555"/>
                </a:lnTo>
                <a:lnTo>
                  <a:pt x="2783" y="3562"/>
                </a:lnTo>
                <a:lnTo>
                  <a:pt x="2772" y="3562"/>
                </a:lnTo>
                <a:lnTo>
                  <a:pt x="2772" y="3566"/>
                </a:lnTo>
                <a:lnTo>
                  <a:pt x="2756" y="3569"/>
                </a:lnTo>
                <a:lnTo>
                  <a:pt x="2756" y="3575"/>
                </a:lnTo>
                <a:lnTo>
                  <a:pt x="2736" y="3575"/>
                </a:lnTo>
                <a:lnTo>
                  <a:pt x="2732" y="3582"/>
                </a:lnTo>
                <a:lnTo>
                  <a:pt x="2716" y="3586"/>
                </a:lnTo>
                <a:lnTo>
                  <a:pt x="2716" y="3589"/>
                </a:lnTo>
                <a:lnTo>
                  <a:pt x="2709" y="3595"/>
                </a:lnTo>
                <a:lnTo>
                  <a:pt x="2703" y="3606"/>
                </a:lnTo>
                <a:lnTo>
                  <a:pt x="2700" y="3606"/>
                </a:lnTo>
                <a:lnTo>
                  <a:pt x="2703" y="3609"/>
                </a:lnTo>
                <a:lnTo>
                  <a:pt x="2707" y="3613"/>
                </a:lnTo>
                <a:lnTo>
                  <a:pt x="2709" y="3615"/>
                </a:lnTo>
                <a:lnTo>
                  <a:pt x="2709" y="3622"/>
                </a:lnTo>
                <a:lnTo>
                  <a:pt x="2712" y="3622"/>
                </a:lnTo>
                <a:lnTo>
                  <a:pt x="2712" y="3655"/>
                </a:lnTo>
                <a:lnTo>
                  <a:pt x="2709" y="3655"/>
                </a:lnTo>
                <a:lnTo>
                  <a:pt x="2709" y="3682"/>
                </a:lnTo>
                <a:lnTo>
                  <a:pt x="2703" y="3682"/>
                </a:lnTo>
                <a:lnTo>
                  <a:pt x="2703" y="3695"/>
                </a:lnTo>
                <a:lnTo>
                  <a:pt x="2700" y="3695"/>
                </a:lnTo>
                <a:lnTo>
                  <a:pt x="2700" y="3702"/>
                </a:lnTo>
                <a:lnTo>
                  <a:pt x="2696" y="3702"/>
                </a:lnTo>
                <a:lnTo>
                  <a:pt x="2696" y="3718"/>
                </a:lnTo>
                <a:lnTo>
                  <a:pt x="2692" y="3718"/>
                </a:lnTo>
                <a:lnTo>
                  <a:pt x="2692" y="3726"/>
                </a:lnTo>
                <a:lnTo>
                  <a:pt x="2689" y="3726"/>
                </a:lnTo>
                <a:lnTo>
                  <a:pt x="2683" y="3762"/>
                </a:lnTo>
                <a:lnTo>
                  <a:pt x="2669" y="3775"/>
                </a:lnTo>
                <a:lnTo>
                  <a:pt x="2669" y="3778"/>
                </a:lnTo>
                <a:lnTo>
                  <a:pt x="2660" y="3778"/>
                </a:lnTo>
                <a:lnTo>
                  <a:pt x="2652" y="3789"/>
                </a:lnTo>
                <a:lnTo>
                  <a:pt x="2643" y="3789"/>
                </a:lnTo>
                <a:lnTo>
                  <a:pt x="2643" y="3795"/>
                </a:lnTo>
                <a:lnTo>
                  <a:pt x="2640" y="3798"/>
                </a:lnTo>
                <a:lnTo>
                  <a:pt x="2634" y="3804"/>
                </a:lnTo>
                <a:lnTo>
                  <a:pt x="2629" y="3807"/>
                </a:lnTo>
                <a:lnTo>
                  <a:pt x="2623" y="3811"/>
                </a:lnTo>
                <a:lnTo>
                  <a:pt x="2616" y="3815"/>
                </a:lnTo>
                <a:lnTo>
                  <a:pt x="2612" y="3826"/>
                </a:lnTo>
                <a:lnTo>
                  <a:pt x="2609" y="3826"/>
                </a:lnTo>
                <a:lnTo>
                  <a:pt x="2609" y="3835"/>
                </a:lnTo>
                <a:lnTo>
                  <a:pt x="2600" y="3838"/>
                </a:lnTo>
                <a:lnTo>
                  <a:pt x="2596" y="3858"/>
                </a:lnTo>
                <a:lnTo>
                  <a:pt x="2583" y="3866"/>
                </a:lnTo>
                <a:lnTo>
                  <a:pt x="2583" y="3875"/>
                </a:lnTo>
                <a:lnTo>
                  <a:pt x="2576" y="3878"/>
                </a:lnTo>
                <a:lnTo>
                  <a:pt x="2576" y="3886"/>
                </a:lnTo>
                <a:lnTo>
                  <a:pt x="2560" y="3898"/>
                </a:lnTo>
                <a:lnTo>
                  <a:pt x="2560" y="3906"/>
                </a:lnTo>
                <a:lnTo>
                  <a:pt x="2532" y="3929"/>
                </a:lnTo>
                <a:lnTo>
                  <a:pt x="2529" y="3938"/>
                </a:lnTo>
                <a:lnTo>
                  <a:pt x="2512" y="3942"/>
                </a:lnTo>
                <a:lnTo>
                  <a:pt x="2509" y="3955"/>
                </a:lnTo>
                <a:lnTo>
                  <a:pt x="2489" y="3966"/>
                </a:lnTo>
                <a:lnTo>
                  <a:pt x="2489" y="3975"/>
                </a:lnTo>
                <a:lnTo>
                  <a:pt x="2483" y="3975"/>
                </a:lnTo>
                <a:lnTo>
                  <a:pt x="2480" y="3982"/>
                </a:lnTo>
                <a:lnTo>
                  <a:pt x="2472" y="3982"/>
                </a:lnTo>
                <a:lnTo>
                  <a:pt x="2449" y="4009"/>
                </a:lnTo>
                <a:lnTo>
                  <a:pt x="2440" y="4009"/>
                </a:lnTo>
                <a:lnTo>
                  <a:pt x="2432" y="4022"/>
                </a:lnTo>
                <a:lnTo>
                  <a:pt x="2409" y="4031"/>
                </a:lnTo>
                <a:lnTo>
                  <a:pt x="2400" y="4042"/>
                </a:lnTo>
                <a:lnTo>
                  <a:pt x="2383" y="4046"/>
                </a:lnTo>
                <a:lnTo>
                  <a:pt x="2380" y="4055"/>
                </a:lnTo>
                <a:lnTo>
                  <a:pt x="2340" y="4058"/>
                </a:lnTo>
                <a:lnTo>
                  <a:pt x="2340" y="4058"/>
                </a:lnTo>
                <a:lnTo>
                  <a:pt x="2340" y="4056"/>
                </a:lnTo>
                <a:lnTo>
                  <a:pt x="2338" y="4055"/>
                </a:lnTo>
                <a:lnTo>
                  <a:pt x="2336" y="4055"/>
                </a:lnTo>
                <a:lnTo>
                  <a:pt x="2332" y="4055"/>
                </a:lnTo>
                <a:lnTo>
                  <a:pt x="2332" y="4058"/>
                </a:lnTo>
                <a:lnTo>
                  <a:pt x="2323" y="4058"/>
                </a:lnTo>
                <a:lnTo>
                  <a:pt x="2312" y="4075"/>
                </a:lnTo>
                <a:lnTo>
                  <a:pt x="2276" y="4075"/>
                </a:lnTo>
                <a:lnTo>
                  <a:pt x="2272" y="4082"/>
                </a:lnTo>
                <a:lnTo>
                  <a:pt x="2263" y="4082"/>
                </a:lnTo>
                <a:lnTo>
                  <a:pt x="2263" y="4086"/>
                </a:lnTo>
                <a:lnTo>
                  <a:pt x="2216" y="4082"/>
                </a:lnTo>
                <a:lnTo>
                  <a:pt x="2216" y="4078"/>
                </a:lnTo>
                <a:lnTo>
                  <a:pt x="2209" y="4078"/>
                </a:lnTo>
                <a:lnTo>
                  <a:pt x="2209" y="4075"/>
                </a:lnTo>
                <a:lnTo>
                  <a:pt x="2203" y="4073"/>
                </a:lnTo>
                <a:lnTo>
                  <a:pt x="2200" y="4073"/>
                </a:lnTo>
                <a:lnTo>
                  <a:pt x="2198" y="4075"/>
                </a:lnTo>
                <a:lnTo>
                  <a:pt x="2196" y="4076"/>
                </a:lnTo>
                <a:lnTo>
                  <a:pt x="2194" y="4078"/>
                </a:lnTo>
                <a:lnTo>
                  <a:pt x="2194" y="4080"/>
                </a:lnTo>
                <a:lnTo>
                  <a:pt x="2192" y="4082"/>
                </a:lnTo>
                <a:lnTo>
                  <a:pt x="2192" y="4082"/>
                </a:lnTo>
                <a:lnTo>
                  <a:pt x="2140" y="4078"/>
                </a:lnTo>
                <a:lnTo>
                  <a:pt x="2140" y="4082"/>
                </a:lnTo>
                <a:lnTo>
                  <a:pt x="2129" y="4082"/>
                </a:lnTo>
                <a:lnTo>
                  <a:pt x="2116" y="4098"/>
                </a:lnTo>
                <a:lnTo>
                  <a:pt x="2052" y="4098"/>
                </a:lnTo>
                <a:lnTo>
                  <a:pt x="2052" y="4102"/>
                </a:lnTo>
                <a:lnTo>
                  <a:pt x="2036" y="4106"/>
                </a:lnTo>
                <a:lnTo>
                  <a:pt x="2023" y="4122"/>
                </a:lnTo>
                <a:lnTo>
                  <a:pt x="1983" y="4122"/>
                </a:lnTo>
                <a:lnTo>
                  <a:pt x="1981" y="4120"/>
                </a:lnTo>
                <a:lnTo>
                  <a:pt x="1978" y="4118"/>
                </a:lnTo>
                <a:lnTo>
                  <a:pt x="1974" y="4116"/>
                </a:lnTo>
                <a:lnTo>
                  <a:pt x="1972" y="4115"/>
                </a:lnTo>
                <a:lnTo>
                  <a:pt x="1972" y="4106"/>
                </a:lnTo>
                <a:lnTo>
                  <a:pt x="1971" y="4104"/>
                </a:lnTo>
                <a:lnTo>
                  <a:pt x="1967" y="4102"/>
                </a:lnTo>
                <a:lnTo>
                  <a:pt x="1961" y="4098"/>
                </a:lnTo>
                <a:lnTo>
                  <a:pt x="1956" y="4096"/>
                </a:lnTo>
                <a:lnTo>
                  <a:pt x="1951" y="4093"/>
                </a:lnTo>
                <a:lnTo>
                  <a:pt x="1947" y="4091"/>
                </a:lnTo>
                <a:lnTo>
                  <a:pt x="1943" y="4091"/>
                </a:lnTo>
                <a:lnTo>
                  <a:pt x="1941" y="4089"/>
                </a:lnTo>
                <a:lnTo>
                  <a:pt x="1941" y="4091"/>
                </a:lnTo>
                <a:lnTo>
                  <a:pt x="1941" y="4091"/>
                </a:lnTo>
                <a:lnTo>
                  <a:pt x="1941" y="4093"/>
                </a:lnTo>
                <a:lnTo>
                  <a:pt x="1941" y="4093"/>
                </a:lnTo>
                <a:lnTo>
                  <a:pt x="1940" y="4095"/>
                </a:lnTo>
                <a:lnTo>
                  <a:pt x="1920" y="4095"/>
                </a:lnTo>
                <a:lnTo>
                  <a:pt x="1916" y="4055"/>
                </a:lnTo>
                <a:lnTo>
                  <a:pt x="1920" y="4055"/>
                </a:lnTo>
                <a:lnTo>
                  <a:pt x="1920" y="4051"/>
                </a:lnTo>
                <a:lnTo>
                  <a:pt x="1916" y="4051"/>
                </a:lnTo>
                <a:lnTo>
                  <a:pt x="1912" y="4038"/>
                </a:lnTo>
                <a:lnTo>
                  <a:pt x="1909" y="4038"/>
                </a:lnTo>
                <a:lnTo>
                  <a:pt x="1909" y="4031"/>
                </a:lnTo>
                <a:lnTo>
                  <a:pt x="1900" y="4026"/>
                </a:lnTo>
                <a:lnTo>
                  <a:pt x="1900" y="4015"/>
                </a:lnTo>
                <a:lnTo>
                  <a:pt x="1892" y="4009"/>
                </a:lnTo>
                <a:lnTo>
                  <a:pt x="1892" y="3989"/>
                </a:lnTo>
                <a:lnTo>
                  <a:pt x="1896" y="3989"/>
                </a:lnTo>
                <a:lnTo>
                  <a:pt x="1896" y="3986"/>
                </a:lnTo>
                <a:lnTo>
                  <a:pt x="1912" y="3986"/>
                </a:lnTo>
                <a:lnTo>
                  <a:pt x="1916" y="3978"/>
                </a:lnTo>
                <a:lnTo>
                  <a:pt x="1916" y="3967"/>
                </a:lnTo>
                <a:lnTo>
                  <a:pt x="1916" y="3953"/>
                </a:lnTo>
                <a:lnTo>
                  <a:pt x="1916" y="3942"/>
                </a:lnTo>
                <a:lnTo>
                  <a:pt x="1903" y="3935"/>
                </a:lnTo>
                <a:lnTo>
                  <a:pt x="1903" y="3926"/>
                </a:lnTo>
                <a:lnTo>
                  <a:pt x="1892" y="3918"/>
                </a:lnTo>
                <a:lnTo>
                  <a:pt x="1892" y="3911"/>
                </a:lnTo>
                <a:lnTo>
                  <a:pt x="1889" y="3911"/>
                </a:lnTo>
                <a:lnTo>
                  <a:pt x="1880" y="3886"/>
                </a:lnTo>
                <a:lnTo>
                  <a:pt x="1876" y="3886"/>
                </a:lnTo>
                <a:lnTo>
                  <a:pt x="1872" y="3866"/>
                </a:lnTo>
                <a:lnTo>
                  <a:pt x="1863" y="3862"/>
                </a:lnTo>
                <a:lnTo>
                  <a:pt x="1863" y="3855"/>
                </a:lnTo>
                <a:lnTo>
                  <a:pt x="1860" y="3855"/>
                </a:lnTo>
                <a:lnTo>
                  <a:pt x="1860" y="3835"/>
                </a:lnTo>
                <a:lnTo>
                  <a:pt x="1856" y="3835"/>
                </a:lnTo>
                <a:lnTo>
                  <a:pt x="1856" y="3826"/>
                </a:lnTo>
                <a:lnTo>
                  <a:pt x="1852" y="3826"/>
                </a:lnTo>
                <a:lnTo>
                  <a:pt x="1849" y="3802"/>
                </a:lnTo>
                <a:lnTo>
                  <a:pt x="1843" y="3802"/>
                </a:lnTo>
                <a:lnTo>
                  <a:pt x="1836" y="3778"/>
                </a:lnTo>
                <a:lnTo>
                  <a:pt x="1832" y="3778"/>
                </a:lnTo>
                <a:lnTo>
                  <a:pt x="1829" y="3775"/>
                </a:lnTo>
                <a:lnTo>
                  <a:pt x="1827" y="3771"/>
                </a:lnTo>
                <a:lnTo>
                  <a:pt x="1825" y="3767"/>
                </a:lnTo>
                <a:lnTo>
                  <a:pt x="1823" y="3762"/>
                </a:lnTo>
                <a:lnTo>
                  <a:pt x="1812" y="3762"/>
                </a:lnTo>
                <a:lnTo>
                  <a:pt x="1789" y="3735"/>
                </a:lnTo>
                <a:lnTo>
                  <a:pt x="1780" y="3729"/>
                </a:lnTo>
                <a:lnTo>
                  <a:pt x="1780" y="3722"/>
                </a:lnTo>
                <a:lnTo>
                  <a:pt x="1776" y="3722"/>
                </a:lnTo>
                <a:lnTo>
                  <a:pt x="1776" y="3715"/>
                </a:lnTo>
                <a:lnTo>
                  <a:pt x="1772" y="3715"/>
                </a:lnTo>
                <a:lnTo>
                  <a:pt x="1772" y="3706"/>
                </a:lnTo>
                <a:lnTo>
                  <a:pt x="1763" y="3702"/>
                </a:lnTo>
                <a:lnTo>
                  <a:pt x="1763" y="3695"/>
                </a:lnTo>
                <a:lnTo>
                  <a:pt x="1756" y="3691"/>
                </a:lnTo>
                <a:lnTo>
                  <a:pt x="1752" y="3642"/>
                </a:lnTo>
                <a:lnTo>
                  <a:pt x="1743" y="3638"/>
                </a:lnTo>
                <a:lnTo>
                  <a:pt x="1743" y="3618"/>
                </a:lnTo>
                <a:lnTo>
                  <a:pt x="1740" y="3618"/>
                </a:lnTo>
                <a:lnTo>
                  <a:pt x="1740" y="3606"/>
                </a:lnTo>
                <a:lnTo>
                  <a:pt x="1736" y="3606"/>
                </a:lnTo>
                <a:lnTo>
                  <a:pt x="1736" y="3555"/>
                </a:lnTo>
                <a:lnTo>
                  <a:pt x="1732" y="3555"/>
                </a:lnTo>
                <a:lnTo>
                  <a:pt x="1729" y="3538"/>
                </a:lnTo>
                <a:lnTo>
                  <a:pt x="1723" y="3538"/>
                </a:lnTo>
                <a:lnTo>
                  <a:pt x="1723" y="3522"/>
                </a:lnTo>
                <a:lnTo>
                  <a:pt x="1720" y="3522"/>
                </a:lnTo>
                <a:lnTo>
                  <a:pt x="1720" y="3509"/>
                </a:lnTo>
                <a:lnTo>
                  <a:pt x="1716" y="3509"/>
                </a:lnTo>
                <a:lnTo>
                  <a:pt x="1716" y="3491"/>
                </a:lnTo>
                <a:lnTo>
                  <a:pt x="1720" y="3491"/>
                </a:lnTo>
                <a:lnTo>
                  <a:pt x="1716" y="3442"/>
                </a:lnTo>
                <a:lnTo>
                  <a:pt x="1716" y="3436"/>
                </a:lnTo>
                <a:lnTo>
                  <a:pt x="1718" y="3431"/>
                </a:lnTo>
                <a:lnTo>
                  <a:pt x="1718" y="3426"/>
                </a:lnTo>
                <a:lnTo>
                  <a:pt x="1720" y="3420"/>
                </a:lnTo>
                <a:lnTo>
                  <a:pt x="1720" y="3416"/>
                </a:lnTo>
                <a:lnTo>
                  <a:pt x="1720" y="3415"/>
                </a:lnTo>
                <a:lnTo>
                  <a:pt x="1716" y="3415"/>
                </a:lnTo>
                <a:lnTo>
                  <a:pt x="1709" y="3391"/>
                </a:lnTo>
                <a:lnTo>
                  <a:pt x="1692" y="3378"/>
                </a:lnTo>
                <a:lnTo>
                  <a:pt x="1692" y="3366"/>
                </a:lnTo>
                <a:lnTo>
                  <a:pt x="1689" y="3366"/>
                </a:lnTo>
                <a:lnTo>
                  <a:pt x="1689" y="3358"/>
                </a:lnTo>
                <a:lnTo>
                  <a:pt x="1683" y="3358"/>
                </a:lnTo>
                <a:lnTo>
                  <a:pt x="1683" y="3351"/>
                </a:lnTo>
                <a:lnTo>
                  <a:pt x="1669" y="3338"/>
                </a:lnTo>
                <a:lnTo>
                  <a:pt x="1669" y="3331"/>
                </a:lnTo>
                <a:lnTo>
                  <a:pt x="1660" y="3326"/>
                </a:lnTo>
                <a:lnTo>
                  <a:pt x="1660" y="3318"/>
                </a:lnTo>
                <a:lnTo>
                  <a:pt x="1656" y="3318"/>
                </a:lnTo>
                <a:lnTo>
                  <a:pt x="1656" y="3298"/>
                </a:lnTo>
                <a:lnTo>
                  <a:pt x="1652" y="3298"/>
                </a:lnTo>
                <a:lnTo>
                  <a:pt x="1652" y="3289"/>
                </a:lnTo>
                <a:lnTo>
                  <a:pt x="1643" y="3286"/>
                </a:lnTo>
                <a:lnTo>
                  <a:pt x="1643" y="3278"/>
                </a:lnTo>
                <a:lnTo>
                  <a:pt x="1640" y="3278"/>
                </a:lnTo>
                <a:lnTo>
                  <a:pt x="1640" y="3262"/>
                </a:lnTo>
                <a:lnTo>
                  <a:pt x="1629" y="3255"/>
                </a:lnTo>
                <a:lnTo>
                  <a:pt x="1629" y="3242"/>
                </a:lnTo>
                <a:lnTo>
                  <a:pt x="1620" y="3238"/>
                </a:lnTo>
                <a:lnTo>
                  <a:pt x="1612" y="3215"/>
                </a:lnTo>
                <a:lnTo>
                  <a:pt x="1603" y="3211"/>
                </a:lnTo>
                <a:lnTo>
                  <a:pt x="1603" y="3202"/>
                </a:lnTo>
                <a:lnTo>
                  <a:pt x="1589" y="3191"/>
                </a:lnTo>
                <a:lnTo>
                  <a:pt x="1583" y="3175"/>
                </a:lnTo>
                <a:lnTo>
                  <a:pt x="1576" y="3169"/>
                </a:lnTo>
                <a:lnTo>
                  <a:pt x="1576" y="3162"/>
                </a:lnTo>
                <a:lnTo>
                  <a:pt x="1572" y="3162"/>
                </a:lnTo>
                <a:lnTo>
                  <a:pt x="1571" y="3149"/>
                </a:lnTo>
                <a:lnTo>
                  <a:pt x="1571" y="3131"/>
                </a:lnTo>
                <a:lnTo>
                  <a:pt x="1572" y="3111"/>
                </a:lnTo>
                <a:lnTo>
                  <a:pt x="1574" y="3093"/>
                </a:lnTo>
                <a:lnTo>
                  <a:pt x="1576" y="3082"/>
                </a:lnTo>
                <a:lnTo>
                  <a:pt x="1572" y="3022"/>
                </a:lnTo>
                <a:lnTo>
                  <a:pt x="1576" y="3022"/>
                </a:lnTo>
                <a:lnTo>
                  <a:pt x="1576" y="3015"/>
                </a:lnTo>
                <a:lnTo>
                  <a:pt x="1589" y="3006"/>
                </a:lnTo>
                <a:lnTo>
                  <a:pt x="1589" y="2986"/>
                </a:lnTo>
                <a:lnTo>
                  <a:pt x="1592" y="2986"/>
                </a:lnTo>
                <a:lnTo>
                  <a:pt x="1592" y="2975"/>
                </a:lnTo>
                <a:lnTo>
                  <a:pt x="1596" y="2975"/>
                </a:lnTo>
                <a:lnTo>
                  <a:pt x="1596" y="2966"/>
                </a:lnTo>
                <a:lnTo>
                  <a:pt x="1600" y="2966"/>
                </a:lnTo>
                <a:lnTo>
                  <a:pt x="1600" y="2942"/>
                </a:lnTo>
                <a:lnTo>
                  <a:pt x="1603" y="2942"/>
                </a:lnTo>
                <a:lnTo>
                  <a:pt x="1603" y="2918"/>
                </a:lnTo>
                <a:lnTo>
                  <a:pt x="1609" y="2918"/>
                </a:lnTo>
                <a:lnTo>
                  <a:pt x="1609" y="2911"/>
                </a:lnTo>
                <a:lnTo>
                  <a:pt x="1612" y="2911"/>
                </a:lnTo>
                <a:lnTo>
                  <a:pt x="1612" y="2886"/>
                </a:lnTo>
                <a:lnTo>
                  <a:pt x="1618" y="2876"/>
                </a:lnTo>
                <a:lnTo>
                  <a:pt x="1623" y="2871"/>
                </a:lnTo>
                <a:lnTo>
                  <a:pt x="1631" y="2866"/>
                </a:lnTo>
                <a:lnTo>
                  <a:pt x="1636" y="2856"/>
                </a:lnTo>
                <a:lnTo>
                  <a:pt x="1640" y="2842"/>
                </a:lnTo>
                <a:lnTo>
                  <a:pt x="1652" y="2842"/>
                </a:lnTo>
                <a:lnTo>
                  <a:pt x="1660" y="2831"/>
                </a:lnTo>
                <a:lnTo>
                  <a:pt x="1667" y="2824"/>
                </a:lnTo>
                <a:lnTo>
                  <a:pt x="1672" y="2818"/>
                </a:lnTo>
                <a:lnTo>
                  <a:pt x="1676" y="2809"/>
                </a:lnTo>
                <a:lnTo>
                  <a:pt x="1680" y="2796"/>
                </a:lnTo>
                <a:lnTo>
                  <a:pt x="1680" y="2778"/>
                </a:lnTo>
                <a:lnTo>
                  <a:pt x="1681" y="2773"/>
                </a:lnTo>
                <a:lnTo>
                  <a:pt x="1683" y="2762"/>
                </a:lnTo>
                <a:lnTo>
                  <a:pt x="1681" y="2751"/>
                </a:lnTo>
                <a:lnTo>
                  <a:pt x="1680" y="2742"/>
                </a:lnTo>
                <a:lnTo>
                  <a:pt x="1669" y="2735"/>
                </a:lnTo>
                <a:lnTo>
                  <a:pt x="1669" y="2722"/>
                </a:lnTo>
                <a:lnTo>
                  <a:pt x="1663" y="2722"/>
                </a:lnTo>
                <a:lnTo>
                  <a:pt x="1660" y="2706"/>
                </a:lnTo>
                <a:lnTo>
                  <a:pt x="1656" y="2706"/>
                </a:lnTo>
                <a:lnTo>
                  <a:pt x="1656" y="2695"/>
                </a:lnTo>
                <a:lnTo>
                  <a:pt x="1652" y="2695"/>
                </a:lnTo>
                <a:lnTo>
                  <a:pt x="1652" y="2678"/>
                </a:lnTo>
                <a:lnTo>
                  <a:pt x="1643" y="2675"/>
                </a:lnTo>
                <a:lnTo>
                  <a:pt x="1640" y="2635"/>
                </a:lnTo>
                <a:lnTo>
                  <a:pt x="1651" y="2627"/>
                </a:lnTo>
                <a:lnTo>
                  <a:pt x="1654" y="2618"/>
                </a:lnTo>
                <a:lnTo>
                  <a:pt x="1656" y="2602"/>
                </a:lnTo>
                <a:lnTo>
                  <a:pt x="1649" y="2593"/>
                </a:lnTo>
                <a:lnTo>
                  <a:pt x="1645" y="2586"/>
                </a:lnTo>
                <a:lnTo>
                  <a:pt x="1643" y="2576"/>
                </a:lnTo>
                <a:lnTo>
                  <a:pt x="1640" y="2566"/>
                </a:lnTo>
                <a:lnTo>
                  <a:pt x="1636" y="2566"/>
                </a:lnTo>
                <a:lnTo>
                  <a:pt x="1632" y="2551"/>
                </a:lnTo>
                <a:lnTo>
                  <a:pt x="1629" y="2551"/>
                </a:lnTo>
                <a:lnTo>
                  <a:pt x="1629" y="2529"/>
                </a:lnTo>
                <a:lnTo>
                  <a:pt x="1616" y="2522"/>
                </a:lnTo>
                <a:lnTo>
                  <a:pt x="1612" y="2502"/>
                </a:lnTo>
                <a:lnTo>
                  <a:pt x="1603" y="2498"/>
                </a:lnTo>
                <a:lnTo>
                  <a:pt x="1603" y="2491"/>
                </a:lnTo>
                <a:lnTo>
                  <a:pt x="1600" y="2491"/>
                </a:lnTo>
                <a:lnTo>
                  <a:pt x="1600" y="2462"/>
                </a:lnTo>
                <a:lnTo>
                  <a:pt x="1589" y="2426"/>
                </a:lnTo>
                <a:lnTo>
                  <a:pt x="1580" y="2426"/>
                </a:lnTo>
                <a:lnTo>
                  <a:pt x="1576" y="2411"/>
                </a:lnTo>
                <a:lnTo>
                  <a:pt x="1572" y="2411"/>
                </a:lnTo>
                <a:lnTo>
                  <a:pt x="1572" y="2398"/>
                </a:lnTo>
                <a:lnTo>
                  <a:pt x="1563" y="2395"/>
                </a:lnTo>
                <a:lnTo>
                  <a:pt x="1556" y="2384"/>
                </a:lnTo>
                <a:lnTo>
                  <a:pt x="1549" y="2373"/>
                </a:lnTo>
                <a:lnTo>
                  <a:pt x="1543" y="2358"/>
                </a:lnTo>
                <a:lnTo>
                  <a:pt x="1532" y="2358"/>
                </a:lnTo>
                <a:lnTo>
                  <a:pt x="1532" y="2351"/>
                </a:lnTo>
                <a:lnTo>
                  <a:pt x="1518" y="2338"/>
                </a:lnTo>
                <a:lnTo>
                  <a:pt x="1507" y="2324"/>
                </a:lnTo>
                <a:lnTo>
                  <a:pt x="1496" y="2309"/>
                </a:lnTo>
                <a:lnTo>
                  <a:pt x="1476" y="2295"/>
                </a:lnTo>
                <a:lnTo>
                  <a:pt x="1476" y="2282"/>
                </a:lnTo>
                <a:lnTo>
                  <a:pt x="1465" y="2278"/>
                </a:lnTo>
                <a:lnTo>
                  <a:pt x="1458" y="2273"/>
                </a:lnTo>
                <a:lnTo>
                  <a:pt x="1452" y="2264"/>
                </a:lnTo>
                <a:lnTo>
                  <a:pt x="1452" y="2249"/>
                </a:lnTo>
                <a:lnTo>
                  <a:pt x="1440" y="2244"/>
                </a:lnTo>
                <a:lnTo>
                  <a:pt x="1436" y="2235"/>
                </a:lnTo>
                <a:lnTo>
                  <a:pt x="1436" y="2218"/>
                </a:lnTo>
                <a:lnTo>
                  <a:pt x="1429" y="2218"/>
                </a:lnTo>
                <a:lnTo>
                  <a:pt x="1423" y="2206"/>
                </a:lnTo>
                <a:lnTo>
                  <a:pt x="1420" y="2196"/>
                </a:lnTo>
                <a:lnTo>
                  <a:pt x="1414" y="2187"/>
                </a:lnTo>
                <a:lnTo>
                  <a:pt x="1411" y="2175"/>
                </a:lnTo>
                <a:lnTo>
                  <a:pt x="1409" y="2158"/>
                </a:lnTo>
                <a:lnTo>
                  <a:pt x="1432" y="2158"/>
                </a:lnTo>
                <a:lnTo>
                  <a:pt x="1432" y="2151"/>
                </a:lnTo>
                <a:lnTo>
                  <a:pt x="1440" y="2146"/>
                </a:lnTo>
                <a:lnTo>
                  <a:pt x="1440" y="2086"/>
                </a:lnTo>
                <a:lnTo>
                  <a:pt x="1449" y="2086"/>
                </a:lnTo>
                <a:lnTo>
                  <a:pt x="1443" y="2075"/>
                </a:lnTo>
                <a:lnTo>
                  <a:pt x="1440" y="2075"/>
                </a:lnTo>
                <a:lnTo>
                  <a:pt x="1438" y="2060"/>
                </a:lnTo>
                <a:lnTo>
                  <a:pt x="1441" y="2047"/>
                </a:lnTo>
                <a:lnTo>
                  <a:pt x="1447" y="2035"/>
                </a:lnTo>
                <a:lnTo>
                  <a:pt x="1452" y="2026"/>
                </a:lnTo>
                <a:lnTo>
                  <a:pt x="1460" y="2022"/>
                </a:lnTo>
                <a:lnTo>
                  <a:pt x="1460" y="1998"/>
                </a:lnTo>
                <a:lnTo>
                  <a:pt x="1469" y="1998"/>
                </a:lnTo>
                <a:lnTo>
                  <a:pt x="1467" y="1993"/>
                </a:lnTo>
                <a:lnTo>
                  <a:pt x="1463" y="1986"/>
                </a:lnTo>
                <a:lnTo>
                  <a:pt x="1463" y="1978"/>
                </a:lnTo>
                <a:lnTo>
                  <a:pt x="1463" y="1969"/>
                </a:lnTo>
                <a:lnTo>
                  <a:pt x="1469" y="1969"/>
                </a:lnTo>
                <a:lnTo>
                  <a:pt x="1469" y="1955"/>
                </a:lnTo>
                <a:lnTo>
                  <a:pt x="1460" y="1951"/>
                </a:lnTo>
                <a:lnTo>
                  <a:pt x="1460" y="1942"/>
                </a:lnTo>
                <a:lnTo>
                  <a:pt x="1456" y="1942"/>
                </a:lnTo>
                <a:lnTo>
                  <a:pt x="1452" y="1922"/>
                </a:lnTo>
                <a:lnTo>
                  <a:pt x="1432" y="1918"/>
                </a:lnTo>
                <a:lnTo>
                  <a:pt x="1429" y="1915"/>
                </a:lnTo>
                <a:lnTo>
                  <a:pt x="1427" y="1911"/>
                </a:lnTo>
                <a:lnTo>
                  <a:pt x="1423" y="1907"/>
                </a:lnTo>
                <a:lnTo>
                  <a:pt x="1421" y="1904"/>
                </a:lnTo>
                <a:lnTo>
                  <a:pt x="1420" y="1898"/>
                </a:lnTo>
                <a:lnTo>
                  <a:pt x="1416" y="1898"/>
                </a:lnTo>
                <a:lnTo>
                  <a:pt x="1416" y="1886"/>
                </a:lnTo>
                <a:lnTo>
                  <a:pt x="1396" y="1886"/>
                </a:lnTo>
                <a:lnTo>
                  <a:pt x="1396" y="1882"/>
                </a:lnTo>
                <a:lnTo>
                  <a:pt x="1372" y="1882"/>
                </a:lnTo>
                <a:lnTo>
                  <a:pt x="1372" y="1886"/>
                </a:lnTo>
                <a:lnTo>
                  <a:pt x="1343" y="1886"/>
                </a:lnTo>
                <a:lnTo>
                  <a:pt x="1343" y="1882"/>
                </a:lnTo>
                <a:lnTo>
                  <a:pt x="1340" y="1882"/>
                </a:lnTo>
                <a:lnTo>
                  <a:pt x="1332" y="1895"/>
                </a:lnTo>
                <a:lnTo>
                  <a:pt x="1256" y="1898"/>
                </a:lnTo>
                <a:lnTo>
                  <a:pt x="1252" y="1893"/>
                </a:lnTo>
                <a:lnTo>
                  <a:pt x="1249" y="1891"/>
                </a:lnTo>
                <a:lnTo>
                  <a:pt x="1245" y="1889"/>
                </a:lnTo>
                <a:lnTo>
                  <a:pt x="1243" y="1889"/>
                </a:lnTo>
                <a:lnTo>
                  <a:pt x="1240" y="1886"/>
                </a:lnTo>
                <a:lnTo>
                  <a:pt x="1240" y="1878"/>
                </a:lnTo>
                <a:lnTo>
                  <a:pt x="1232" y="1875"/>
                </a:lnTo>
                <a:lnTo>
                  <a:pt x="1223" y="1835"/>
                </a:lnTo>
                <a:lnTo>
                  <a:pt x="1216" y="1829"/>
                </a:lnTo>
                <a:lnTo>
                  <a:pt x="1216" y="1822"/>
                </a:lnTo>
                <a:lnTo>
                  <a:pt x="1209" y="1818"/>
                </a:lnTo>
                <a:lnTo>
                  <a:pt x="1209" y="1811"/>
                </a:lnTo>
                <a:lnTo>
                  <a:pt x="1203" y="1811"/>
                </a:lnTo>
                <a:lnTo>
                  <a:pt x="1203" y="1802"/>
                </a:lnTo>
                <a:lnTo>
                  <a:pt x="1176" y="1778"/>
                </a:lnTo>
                <a:lnTo>
                  <a:pt x="1100" y="1775"/>
                </a:lnTo>
                <a:lnTo>
                  <a:pt x="1100" y="1778"/>
                </a:lnTo>
                <a:lnTo>
                  <a:pt x="1016" y="1791"/>
                </a:lnTo>
                <a:lnTo>
                  <a:pt x="1016" y="1802"/>
                </a:lnTo>
                <a:lnTo>
                  <a:pt x="1012" y="1804"/>
                </a:lnTo>
                <a:lnTo>
                  <a:pt x="1009" y="1807"/>
                </a:lnTo>
                <a:lnTo>
                  <a:pt x="1007" y="1807"/>
                </a:lnTo>
                <a:lnTo>
                  <a:pt x="1003" y="1809"/>
                </a:lnTo>
                <a:lnTo>
                  <a:pt x="1000" y="1809"/>
                </a:lnTo>
                <a:lnTo>
                  <a:pt x="996" y="1809"/>
                </a:lnTo>
                <a:lnTo>
                  <a:pt x="989" y="1811"/>
                </a:lnTo>
                <a:lnTo>
                  <a:pt x="989" y="1815"/>
                </a:lnTo>
                <a:lnTo>
                  <a:pt x="943" y="1818"/>
                </a:lnTo>
                <a:lnTo>
                  <a:pt x="940" y="1826"/>
                </a:lnTo>
                <a:lnTo>
                  <a:pt x="923" y="1829"/>
                </a:lnTo>
                <a:lnTo>
                  <a:pt x="920" y="1838"/>
                </a:lnTo>
                <a:lnTo>
                  <a:pt x="903" y="1842"/>
                </a:lnTo>
                <a:lnTo>
                  <a:pt x="903" y="1846"/>
                </a:lnTo>
                <a:lnTo>
                  <a:pt x="869" y="1851"/>
                </a:lnTo>
                <a:lnTo>
                  <a:pt x="869" y="1855"/>
                </a:lnTo>
                <a:lnTo>
                  <a:pt x="860" y="1855"/>
                </a:lnTo>
                <a:lnTo>
                  <a:pt x="856" y="1862"/>
                </a:lnTo>
                <a:lnTo>
                  <a:pt x="841" y="1869"/>
                </a:lnTo>
                <a:lnTo>
                  <a:pt x="820" y="1871"/>
                </a:lnTo>
                <a:lnTo>
                  <a:pt x="809" y="1858"/>
                </a:lnTo>
                <a:lnTo>
                  <a:pt x="796" y="1856"/>
                </a:lnTo>
                <a:lnTo>
                  <a:pt x="781" y="1856"/>
                </a:lnTo>
                <a:lnTo>
                  <a:pt x="763" y="1855"/>
                </a:lnTo>
                <a:lnTo>
                  <a:pt x="763" y="1851"/>
                </a:lnTo>
                <a:lnTo>
                  <a:pt x="740" y="1851"/>
                </a:lnTo>
                <a:lnTo>
                  <a:pt x="736" y="1842"/>
                </a:lnTo>
                <a:lnTo>
                  <a:pt x="729" y="1840"/>
                </a:lnTo>
                <a:lnTo>
                  <a:pt x="714" y="1840"/>
                </a:lnTo>
                <a:lnTo>
                  <a:pt x="701" y="1840"/>
                </a:lnTo>
                <a:lnTo>
                  <a:pt x="692" y="1842"/>
                </a:lnTo>
                <a:lnTo>
                  <a:pt x="689" y="1851"/>
                </a:lnTo>
                <a:lnTo>
                  <a:pt x="663" y="1851"/>
                </a:lnTo>
                <a:lnTo>
                  <a:pt x="663" y="1846"/>
                </a:lnTo>
                <a:lnTo>
                  <a:pt x="652" y="1851"/>
                </a:lnTo>
                <a:lnTo>
                  <a:pt x="652" y="1855"/>
                </a:lnTo>
                <a:lnTo>
                  <a:pt x="629" y="1855"/>
                </a:lnTo>
                <a:lnTo>
                  <a:pt x="629" y="1858"/>
                </a:lnTo>
                <a:lnTo>
                  <a:pt x="620" y="1858"/>
                </a:lnTo>
                <a:lnTo>
                  <a:pt x="616" y="1866"/>
                </a:lnTo>
                <a:lnTo>
                  <a:pt x="609" y="1866"/>
                </a:lnTo>
                <a:lnTo>
                  <a:pt x="609" y="1871"/>
                </a:lnTo>
                <a:lnTo>
                  <a:pt x="576" y="1875"/>
                </a:lnTo>
                <a:lnTo>
                  <a:pt x="576" y="1878"/>
                </a:lnTo>
                <a:lnTo>
                  <a:pt x="563" y="1878"/>
                </a:lnTo>
                <a:lnTo>
                  <a:pt x="560" y="1886"/>
                </a:lnTo>
                <a:lnTo>
                  <a:pt x="549" y="1886"/>
                </a:lnTo>
                <a:lnTo>
                  <a:pt x="549" y="1889"/>
                </a:lnTo>
                <a:lnTo>
                  <a:pt x="509" y="1895"/>
                </a:lnTo>
                <a:lnTo>
                  <a:pt x="509" y="1889"/>
                </a:lnTo>
                <a:lnTo>
                  <a:pt x="500" y="1889"/>
                </a:lnTo>
                <a:lnTo>
                  <a:pt x="496" y="1882"/>
                </a:lnTo>
                <a:lnTo>
                  <a:pt x="483" y="1882"/>
                </a:lnTo>
                <a:lnTo>
                  <a:pt x="480" y="1875"/>
                </a:lnTo>
                <a:lnTo>
                  <a:pt x="472" y="1875"/>
                </a:lnTo>
                <a:lnTo>
                  <a:pt x="469" y="1866"/>
                </a:lnTo>
                <a:lnTo>
                  <a:pt x="460" y="1866"/>
                </a:lnTo>
                <a:lnTo>
                  <a:pt x="456" y="1858"/>
                </a:lnTo>
                <a:lnTo>
                  <a:pt x="449" y="1858"/>
                </a:lnTo>
                <a:lnTo>
                  <a:pt x="443" y="1851"/>
                </a:lnTo>
                <a:lnTo>
                  <a:pt x="429" y="1846"/>
                </a:lnTo>
                <a:lnTo>
                  <a:pt x="420" y="1835"/>
                </a:lnTo>
                <a:lnTo>
                  <a:pt x="412" y="1835"/>
                </a:lnTo>
                <a:lnTo>
                  <a:pt x="372" y="1791"/>
                </a:lnTo>
                <a:lnTo>
                  <a:pt x="363" y="1791"/>
                </a:lnTo>
                <a:lnTo>
                  <a:pt x="360" y="1782"/>
                </a:lnTo>
                <a:lnTo>
                  <a:pt x="349" y="1778"/>
                </a:lnTo>
                <a:lnTo>
                  <a:pt x="349" y="1775"/>
                </a:lnTo>
                <a:lnTo>
                  <a:pt x="332" y="1769"/>
                </a:lnTo>
                <a:lnTo>
                  <a:pt x="329" y="1762"/>
                </a:lnTo>
                <a:lnTo>
                  <a:pt x="316" y="1762"/>
                </a:lnTo>
                <a:lnTo>
                  <a:pt x="309" y="1742"/>
                </a:lnTo>
                <a:lnTo>
                  <a:pt x="300" y="1742"/>
                </a:lnTo>
                <a:lnTo>
                  <a:pt x="300" y="1738"/>
                </a:lnTo>
                <a:lnTo>
                  <a:pt x="292" y="1738"/>
                </a:lnTo>
                <a:lnTo>
                  <a:pt x="289" y="1731"/>
                </a:lnTo>
                <a:lnTo>
                  <a:pt x="276" y="1731"/>
                </a:lnTo>
                <a:lnTo>
                  <a:pt x="269" y="1718"/>
                </a:lnTo>
                <a:lnTo>
                  <a:pt x="265" y="1716"/>
                </a:lnTo>
                <a:lnTo>
                  <a:pt x="261" y="1716"/>
                </a:lnTo>
                <a:lnTo>
                  <a:pt x="260" y="1716"/>
                </a:lnTo>
                <a:lnTo>
                  <a:pt x="258" y="1716"/>
                </a:lnTo>
                <a:lnTo>
                  <a:pt x="258" y="1716"/>
                </a:lnTo>
                <a:lnTo>
                  <a:pt x="256" y="1716"/>
                </a:lnTo>
                <a:lnTo>
                  <a:pt x="254" y="1715"/>
                </a:lnTo>
                <a:lnTo>
                  <a:pt x="254" y="1711"/>
                </a:lnTo>
                <a:lnTo>
                  <a:pt x="252" y="1706"/>
                </a:lnTo>
                <a:lnTo>
                  <a:pt x="240" y="1706"/>
                </a:lnTo>
                <a:lnTo>
                  <a:pt x="236" y="1689"/>
                </a:lnTo>
                <a:lnTo>
                  <a:pt x="232" y="1689"/>
                </a:lnTo>
                <a:lnTo>
                  <a:pt x="232" y="1678"/>
                </a:lnTo>
                <a:lnTo>
                  <a:pt x="216" y="1671"/>
                </a:lnTo>
                <a:lnTo>
                  <a:pt x="212" y="1622"/>
                </a:lnTo>
                <a:lnTo>
                  <a:pt x="216" y="1622"/>
                </a:lnTo>
                <a:lnTo>
                  <a:pt x="216" y="1618"/>
                </a:lnTo>
                <a:lnTo>
                  <a:pt x="209" y="1615"/>
                </a:lnTo>
                <a:lnTo>
                  <a:pt x="203" y="1602"/>
                </a:lnTo>
                <a:lnTo>
                  <a:pt x="192" y="1595"/>
                </a:lnTo>
                <a:lnTo>
                  <a:pt x="192" y="1582"/>
                </a:lnTo>
                <a:lnTo>
                  <a:pt x="189" y="1582"/>
                </a:lnTo>
                <a:lnTo>
                  <a:pt x="189" y="1578"/>
                </a:lnTo>
                <a:lnTo>
                  <a:pt x="185" y="1576"/>
                </a:lnTo>
                <a:lnTo>
                  <a:pt x="180" y="1575"/>
                </a:lnTo>
                <a:lnTo>
                  <a:pt x="176" y="1575"/>
                </a:lnTo>
                <a:lnTo>
                  <a:pt x="171" y="1573"/>
                </a:lnTo>
                <a:lnTo>
                  <a:pt x="169" y="1569"/>
                </a:lnTo>
                <a:lnTo>
                  <a:pt x="169" y="1562"/>
                </a:lnTo>
                <a:lnTo>
                  <a:pt x="149" y="1558"/>
                </a:lnTo>
                <a:lnTo>
                  <a:pt x="143" y="1547"/>
                </a:lnTo>
                <a:lnTo>
                  <a:pt x="140" y="1540"/>
                </a:lnTo>
                <a:lnTo>
                  <a:pt x="134" y="1531"/>
                </a:lnTo>
                <a:lnTo>
                  <a:pt x="132" y="1518"/>
                </a:lnTo>
                <a:lnTo>
                  <a:pt x="118" y="1511"/>
                </a:lnTo>
                <a:lnTo>
                  <a:pt x="111" y="1498"/>
                </a:lnTo>
                <a:lnTo>
                  <a:pt x="109" y="1478"/>
                </a:lnTo>
                <a:lnTo>
                  <a:pt x="107" y="1476"/>
                </a:lnTo>
                <a:lnTo>
                  <a:pt x="105" y="1476"/>
                </a:lnTo>
                <a:lnTo>
                  <a:pt x="105" y="1475"/>
                </a:lnTo>
                <a:lnTo>
                  <a:pt x="105" y="1475"/>
                </a:lnTo>
                <a:lnTo>
                  <a:pt x="105" y="1473"/>
                </a:lnTo>
                <a:lnTo>
                  <a:pt x="103" y="1469"/>
                </a:lnTo>
                <a:lnTo>
                  <a:pt x="92" y="1469"/>
                </a:lnTo>
                <a:lnTo>
                  <a:pt x="92" y="1478"/>
                </a:lnTo>
                <a:lnTo>
                  <a:pt x="72" y="1478"/>
                </a:lnTo>
                <a:lnTo>
                  <a:pt x="69" y="1462"/>
                </a:lnTo>
                <a:lnTo>
                  <a:pt x="56" y="1458"/>
                </a:lnTo>
                <a:lnTo>
                  <a:pt x="54" y="1453"/>
                </a:lnTo>
                <a:lnTo>
                  <a:pt x="52" y="1449"/>
                </a:lnTo>
                <a:lnTo>
                  <a:pt x="51" y="1446"/>
                </a:lnTo>
                <a:lnTo>
                  <a:pt x="49" y="1444"/>
                </a:lnTo>
                <a:lnTo>
                  <a:pt x="45" y="1440"/>
                </a:lnTo>
                <a:lnTo>
                  <a:pt x="43" y="1435"/>
                </a:lnTo>
                <a:lnTo>
                  <a:pt x="29" y="1435"/>
                </a:lnTo>
                <a:lnTo>
                  <a:pt x="25" y="1416"/>
                </a:lnTo>
                <a:lnTo>
                  <a:pt x="23" y="1395"/>
                </a:lnTo>
                <a:lnTo>
                  <a:pt x="27" y="1386"/>
                </a:lnTo>
                <a:lnTo>
                  <a:pt x="27" y="1376"/>
                </a:lnTo>
                <a:lnTo>
                  <a:pt x="27" y="1366"/>
                </a:lnTo>
                <a:lnTo>
                  <a:pt x="29" y="1355"/>
                </a:lnTo>
                <a:lnTo>
                  <a:pt x="32" y="1355"/>
                </a:lnTo>
                <a:lnTo>
                  <a:pt x="34" y="1351"/>
                </a:lnTo>
                <a:lnTo>
                  <a:pt x="34" y="1347"/>
                </a:lnTo>
                <a:lnTo>
                  <a:pt x="36" y="1344"/>
                </a:lnTo>
                <a:lnTo>
                  <a:pt x="36" y="1338"/>
                </a:lnTo>
                <a:lnTo>
                  <a:pt x="23" y="1335"/>
                </a:lnTo>
                <a:lnTo>
                  <a:pt x="20" y="1322"/>
                </a:lnTo>
                <a:lnTo>
                  <a:pt x="14" y="1311"/>
                </a:lnTo>
                <a:lnTo>
                  <a:pt x="7" y="1302"/>
                </a:lnTo>
                <a:lnTo>
                  <a:pt x="3" y="1291"/>
                </a:lnTo>
                <a:lnTo>
                  <a:pt x="0" y="1275"/>
                </a:lnTo>
                <a:lnTo>
                  <a:pt x="14" y="1264"/>
                </a:lnTo>
                <a:lnTo>
                  <a:pt x="27" y="1251"/>
                </a:lnTo>
                <a:lnTo>
                  <a:pt x="36" y="1235"/>
                </a:lnTo>
                <a:lnTo>
                  <a:pt x="40" y="1235"/>
                </a:lnTo>
                <a:lnTo>
                  <a:pt x="43" y="1209"/>
                </a:lnTo>
                <a:lnTo>
                  <a:pt x="49" y="1209"/>
                </a:lnTo>
                <a:lnTo>
                  <a:pt x="52" y="1166"/>
                </a:lnTo>
                <a:lnTo>
                  <a:pt x="60" y="1162"/>
                </a:lnTo>
                <a:lnTo>
                  <a:pt x="63" y="1142"/>
                </a:lnTo>
                <a:lnTo>
                  <a:pt x="69" y="1142"/>
                </a:lnTo>
                <a:lnTo>
                  <a:pt x="69" y="1135"/>
                </a:lnTo>
                <a:lnTo>
                  <a:pt x="72" y="1135"/>
                </a:lnTo>
                <a:lnTo>
                  <a:pt x="78" y="1113"/>
                </a:lnTo>
                <a:lnTo>
                  <a:pt x="76" y="1089"/>
                </a:lnTo>
                <a:lnTo>
                  <a:pt x="72" y="1066"/>
                </a:lnTo>
                <a:lnTo>
                  <a:pt x="72" y="1049"/>
                </a:lnTo>
                <a:lnTo>
                  <a:pt x="56" y="1038"/>
                </a:lnTo>
                <a:lnTo>
                  <a:pt x="60" y="1002"/>
                </a:lnTo>
                <a:lnTo>
                  <a:pt x="63" y="1002"/>
                </a:lnTo>
                <a:lnTo>
                  <a:pt x="63" y="995"/>
                </a:lnTo>
                <a:lnTo>
                  <a:pt x="69" y="995"/>
                </a:lnTo>
                <a:lnTo>
                  <a:pt x="69" y="982"/>
                </a:lnTo>
                <a:lnTo>
                  <a:pt x="67" y="971"/>
                </a:lnTo>
                <a:lnTo>
                  <a:pt x="63" y="962"/>
                </a:lnTo>
                <a:lnTo>
                  <a:pt x="52" y="962"/>
                </a:lnTo>
                <a:lnTo>
                  <a:pt x="52" y="955"/>
                </a:lnTo>
                <a:lnTo>
                  <a:pt x="51" y="956"/>
                </a:lnTo>
                <a:lnTo>
                  <a:pt x="49" y="956"/>
                </a:lnTo>
                <a:lnTo>
                  <a:pt x="49" y="956"/>
                </a:lnTo>
                <a:lnTo>
                  <a:pt x="49" y="958"/>
                </a:lnTo>
                <a:lnTo>
                  <a:pt x="49" y="958"/>
                </a:lnTo>
                <a:lnTo>
                  <a:pt x="49" y="962"/>
                </a:lnTo>
                <a:lnTo>
                  <a:pt x="23" y="962"/>
                </a:lnTo>
                <a:lnTo>
                  <a:pt x="29" y="902"/>
                </a:lnTo>
                <a:lnTo>
                  <a:pt x="36" y="902"/>
                </a:lnTo>
                <a:lnTo>
                  <a:pt x="36" y="871"/>
                </a:lnTo>
                <a:lnTo>
                  <a:pt x="63" y="849"/>
                </a:lnTo>
                <a:lnTo>
                  <a:pt x="69" y="831"/>
                </a:lnTo>
                <a:lnTo>
                  <a:pt x="72" y="831"/>
                </a:lnTo>
                <a:lnTo>
                  <a:pt x="76" y="815"/>
                </a:lnTo>
                <a:lnTo>
                  <a:pt x="80" y="815"/>
                </a:lnTo>
                <a:lnTo>
                  <a:pt x="80" y="802"/>
                </a:lnTo>
                <a:lnTo>
                  <a:pt x="89" y="798"/>
                </a:lnTo>
                <a:lnTo>
                  <a:pt x="92" y="769"/>
                </a:lnTo>
                <a:lnTo>
                  <a:pt x="92" y="769"/>
                </a:lnTo>
                <a:lnTo>
                  <a:pt x="94" y="767"/>
                </a:lnTo>
                <a:lnTo>
                  <a:pt x="96" y="767"/>
                </a:lnTo>
                <a:lnTo>
                  <a:pt x="98" y="766"/>
                </a:lnTo>
                <a:lnTo>
                  <a:pt x="98" y="764"/>
                </a:lnTo>
                <a:lnTo>
                  <a:pt x="100" y="758"/>
                </a:lnTo>
                <a:lnTo>
                  <a:pt x="109" y="758"/>
                </a:lnTo>
                <a:lnTo>
                  <a:pt x="149" y="715"/>
                </a:lnTo>
                <a:lnTo>
                  <a:pt x="156" y="709"/>
                </a:lnTo>
                <a:lnTo>
                  <a:pt x="156" y="675"/>
                </a:lnTo>
                <a:lnTo>
                  <a:pt x="160" y="675"/>
                </a:lnTo>
                <a:lnTo>
                  <a:pt x="163" y="658"/>
                </a:lnTo>
                <a:lnTo>
                  <a:pt x="172" y="655"/>
                </a:lnTo>
                <a:lnTo>
                  <a:pt x="172" y="646"/>
                </a:lnTo>
                <a:lnTo>
                  <a:pt x="176" y="646"/>
                </a:lnTo>
                <a:lnTo>
                  <a:pt x="176" y="629"/>
                </a:lnTo>
                <a:lnTo>
                  <a:pt x="180" y="629"/>
                </a:lnTo>
                <a:lnTo>
                  <a:pt x="183" y="626"/>
                </a:lnTo>
                <a:lnTo>
                  <a:pt x="187" y="624"/>
                </a:lnTo>
                <a:lnTo>
                  <a:pt x="191" y="624"/>
                </a:lnTo>
                <a:lnTo>
                  <a:pt x="194" y="624"/>
                </a:lnTo>
                <a:lnTo>
                  <a:pt x="196" y="624"/>
                </a:lnTo>
                <a:lnTo>
                  <a:pt x="200" y="624"/>
                </a:lnTo>
                <a:lnTo>
                  <a:pt x="203" y="622"/>
                </a:lnTo>
                <a:lnTo>
                  <a:pt x="212" y="611"/>
                </a:lnTo>
                <a:lnTo>
                  <a:pt x="220" y="611"/>
                </a:lnTo>
                <a:lnTo>
                  <a:pt x="223" y="602"/>
                </a:lnTo>
                <a:lnTo>
                  <a:pt x="229" y="602"/>
                </a:lnTo>
                <a:lnTo>
                  <a:pt x="229" y="595"/>
                </a:lnTo>
                <a:lnTo>
                  <a:pt x="236" y="589"/>
                </a:lnTo>
                <a:lnTo>
                  <a:pt x="236" y="582"/>
                </a:lnTo>
                <a:lnTo>
                  <a:pt x="243" y="578"/>
                </a:lnTo>
                <a:lnTo>
                  <a:pt x="243" y="558"/>
                </a:lnTo>
                <a:lnTo>
                  <a:pt x="249" y="558"/>
                </a:lnTo>
                <a:lnTo>
                  <a:pt x="251" y="555"/>
                </a:lnTo>
                <a:lnTo>
                  <a:pt x="252" y="551"/>
                </a:lnTo>
                <a:lnTo>
                  <a:pt x="254" y="549"/>
                </a:lnTo>
                <a:lnTo>
                  <a:pt x="254" y="544"/>
                </a:lnTo>
                <a:lnTo>
                  <a:pt x="256" y="538"/>
                </a:lnTo>
                <a:lnTo>
                  <a:pt x="280" y="531"/>
                </a:lnTo>
                <a:lnTo>
                  <a:pt x="280" y="526"/>
                </a:lnTo>
                <a:lnTo>
                  <a:pt x="320" y="522"/>
                </a:lnTo>
                <a:lnTo>
                  <a:pt x="320" y="518"/>
                </a:lnTo>
                <a:lnTo>
                  <a:pt x="329" y="518"/>
                </a:lnTo>
                <a:lnTo>
                  <a:pt x="329" y="515"/>
                </a:lnTo>
                <a:lnTo>
                  <a:pt x="349" y="509"/>
                </a:lnTo>
                <a:lnTo>
                  <a:pt x="372" y="482"/>
                </a:lnTo>
                <a:lnTo>
                  <a:pt x="389" y="478"/>
                </a:lnTo>
                <a:lnTo>
                  <a:pt x="443" y="415"/>
                </a:lnTo>
                <a:lnTo>
                  <a:pt x="441" y="398"/>
                </a:lnTo>
                <a:lnTo>
                  <a:pt x="436" y="380"/>
                </a:lnTo>
                <a:lnTo>
                  <a:pt x="434" y="362"/>
                </a:lnTo>
                <a:lnTo>
                  <a:pt x="436" y="342"/>
                </a:lnTo>
                <a:lnTo>
                  <a:pt x="445" y="320"/>
                </a:lnTo>
                <a:lnTo>
                  <a:pt x="460" y="302"/>
                </a:lnTo>
                <a:lnTo>
                  <a:pt x="472" y="295"/>
                </a:lnTo>
                <a:lnTo>
                  <a:pt x="472" y="271"/>
                </a:lnTo>
                <a:lnTo>
                  <a:pt x="476" y="271"/>
                </a:lnTo>
                <a:lnTo>
                  <a:pt x="496" y="246"/>
                </a:lnTo>
                <a:lnTo>
                  <a:pt x="503" y="246"/>
                </a:lnTo>
                <a:lnTo>
                  <a:pt x="520" y="226"/>
                </a:lnTo>
                <a:lnTo>
                  <a:pt x="529" y="226"/>
                </a:lnTo>
                <a:lnTo>
                  <a:pt x="529" y="222"/>
                </a:lnTo>
                <a:lnTo>
                  <a:pt x="536" y="222"/>
                </a:lnTo>
                <a:lnTo>
                  <a:pt x="536" y="218"/>
                </a:lnTo>
                <a:lnTo>
                  <a:pt x="549" y="218"/>
                </a:lnTo>
                <a:lnTo>
                  <a:pt x="549" y="215"/>
                </a:lnTo>
                <a:lnTo>
                  <a:pt x="563" y="209"/>
                </a:lnTo>
                <a:lnTo>
                  <a:pt x="563" y="206"/>
                </a:lnTo>
                <a:lnTo>
                  <a:pt x="583" y="202"/>
                </a:lnTo>
                <a:lnTo>
                  <a:pt x="589" y="195"/>
                </a:lnTo>
                <a:lnTo>
                  <a:pt x="596" y="195"/>
                </a:lnTo>
                <a:lnTo>
                  <a:pt x="603" y="182"/>
                </a:lnTo>
                <a:lnTo>
                  <a:pt x="609" y="182"/>
                </a:lnTo>
                <a:lnTo>
                  <a:pt x="609" y="175"/>
                </a:lnTo>
                <a:lnTo>
                  <a:pt x="620" y="166"/>
                </a:lnTo>
                <a:lnTo>
                  <a:pt x="620" y="158"/>
                </a:lnTo>
                <a:lnTo>
                  <a:pt x="623" y="158"/>
                </a:lnTo>
                <a:lnTo>
                  <a:pt x="623" y="149"/>
                </a:lnTo>
                <a:lnTo>
                  <a:pt x="629" y="149"/>
                </a:lnTo>
                <a:lnTo>
                  <a:pt x="629" y="142"/>
                </a:lnTo>
                <a:lnTo>
                  <a:pt x="632" y="142"/>
                </a:lnTo>
                <a:lnTo>
                  <a:pt x="632" y="135"/>
                </a:lnTo>
                <a:lnTo>
                  <a:pt x="640" y="131"/>
                </a:lnTo>
                <a:lnTo>
                  <a:pt x="640" y="122"/>
                </a:lnTo>
                <a:lnTo>
                  <a:pt x="643" y="122"/>
                </a:lnTo>
                <a:lnTo>
                  <a:pt x="643" y="115"/>
                </a:lnTo>
                <a:lnTo>
                  <a:pt x="649" y="115"/>
                </a:lnTo>
                <a:lnTo>
                  <a:pt x="649" y="106"/>
                </a:lnTo>
                <a:lnTo>
                  <a:pt x="652" y="106"/>
                </a:lnTo>
                <a:lnTo>
                  <a:pt x="652" y="98"/>
                </a:lnTo>
                <a:lnTo>
                  <a:pt x="656" y="98"/>
                </a:lnTo>
                <a:lnTo>
                  <a:pt x="660" y="86"/>
                </a:lnTo>
                <a:lnTo>
                  <a:pt x="700" y="82"/>
                </a:lnTo>
                <a:lnTo>
                  <a:pt x="705" y="93"/>
                </a:lnTo>
                <a:lnTo>
                  <a:pt x="712" y="106"/>
                </a:lnTo>
                <a:lnTo>
                  <a:pt x="720" y="115"/>
                </a:lnTo>
                <a:lnTo>
                  <a:pt x="723" y="116"/>
                </a:lnTo>
                <a:lnTo>
                  <a:pt x="725" y="116"/>
                </a:lnTo>
                <a:lnTo>
                  <a:pt x="729" y="116"/>
                </a:lnTo>
                <a:lnTo>
                  <a:pt x="731" y="118"/>
                </a:lnTo>
                <a:lnTo>
                  <a:pt x="732" y="118"/>
                </a:lnTo>
                <a:lnTo>
                  <a:pt x="736" y="122"/>
                </a:lnTo>
                <a:lnTo>
                  <a:pt x="776" y="118"/>
                </a:lnTo>
                <a:lnTo>
                  <a:pt x="776" y="122"/>
                </a:lnTo>
                <a:lnTo>
                  <a:pt x="792" y="122"/>
                </a:lnTo>
                <a:lnTo>
                  <a:pt x="796" y="115"/>
                </a:lnTo>
                <a:lnTo>
                  <a:pt x="811" y="111"/>
                </a:lnTo>
                <a:lnTo>
                  <a:pt x="829" y="111"/>
                </a:lnTo>
                <a:lnTo>
                  <a:pt x="831" y="113"/>
                </a:lnTo>
                <a:lnTo>
                  <a:pt x="832" y="116"/>
                </a:lnTo>
                <a:lnTo>
                  <a:pt x="832" y="118"/>
                </a:lnTo>
                <a:lnTo>
                  <a:pt x="834" y="122"/>
                </a:lnTo>
                <a:lnTo>
                  <a:pt x="836" y="126"/>
                </a:lnTo>
                <a:lnTo>
                  <a:pt x="856" y="124"/>
                </a:lnTo>
                <a:lnTo>
                  <a:pt x="872" y="120"/>
                </a:lnTo>
                <a:lnTo>
                  <a:pt x="889" y="115"/>
                </a:lnTo>
                <a:lnTo>
                  <a:pt x="891" y="109"/>
                </a:lnTo>
                <a:lnTo>
                  <a:pt x="894" y="107"/>
                </a:lnTo>
                <a:lnTo>
                  <a:pt x="896" y="104"/>
                </a:lnTo>
                <a:lnTo>
                  <a:pt x="898" y="100"/>
                </a:lnTo>
                <a:lnTo>
                  <a:pt x="900" y="95"/>
                </a:lnTo>
                <a:lnTo>
                  <a:pt x="916" y="91"/>
                </a:lnTo>
                <a:lnTo>
                  <a:pt x="932" y="86"/>
                </a:lnTo>
                <a:lnTo>
                  <a:pt x="932" y="82"/>
                </a:lnTo>
                <a:lnTo>
                  <a:pt x="960" y="82"/>
                </a:lnTo>
                <a:lnTo>
                  <a:pt x="972" y="66"/>
                </a:lnTo>
                <a:lnTo>
                  <a:pt x="983" y="66"/>
                </a:lnTo>
                <a:lnTo>
                  <a:pt x="992" y="55"/>
                </a:lnTo>
                <a:lnTo>
                  <a:pt x="1012" y="55"/>
                </a:lnTo>
                <a:lnTo>
                  <a:pt x="1012" y="51"/>
                </a:lnTo>
                <a:lnTo>
                  <a:pt x="1023" y="51"/>
                </a:lnTo>
                <a:lnTo>
                  <a:pt x="1023" y="46"/>
                </a:lnTo>
                <a:lnTo>
                  <a:pt x="1032" y="46"/>
                </a:lnTo>
                <a:lnTo>
                  <a:pt x="1032" y="42"/>
                </a:lnTo>
                <a:lnTo>
                  <a:pt x="1096" y="42"/>
                </a:lnTo>
                <a:lnTo>
                  <a:pt x="1103" y="29"/>
                </a:lnTo>
                <a:lnTo>
                  <a:pt x="1209" y="26"/>
                </a:lnTo>
                <a:lnTo>
                  <a:pt x="1249" y="35"/>
                </a:lnTo>
                <a:lnTo>
                  <a:pt x="1249" y="29"/>
                </a:lnTo>
                <a:lnTo>
                  <a:pt x="1269" y="29"/>
                </a:lnTo>
                <a:lnTo>
                  <a:pt x="1272" y="22"/>
                </a:lnTo>
                <a:lnTo>
                  <a:pt x="1289" y="16"/>
                </a:lnTo>
                <a:lnTo>
                  <a:pt x="1312" y="15"/>
                </a:lnTo>
                <a:lnTo>
                  <a:pt x="1316" y="26"/>
                </a:lnTo>
                <a:lnTo>
                  <a:pt x="1320" y="26"/>
                </a:lnTo>
                <a:lnTo>
                  <a:pt x="1323" y="24"/>
                </a:lnTo>
                <a:lnTo>
                  <a:pt x="1325" y="24"/>
                </a:lnTo>
                <a:lnTo>
                  <a:pt x="1325" y="22"/>
                </a:lnTo>
                <a:lnTo>
                  <a:pt x="1327" y="18"/>
                </a:lnTo>
                <a:lnTo>
                  <a:pt x="1329" y="15"/>
                </a:lnTo>
                <a:lnTo>
                  <a:pt x="1356" y="15"/>
                </a:lnTo>
                <a:lnTo>
                  <a:pt x="1356" y="18"/>
                </a:lnTo>
                <a:lnTo>
                  <a:pt x="1365" y="22"/>
                </a:lnTo>
                <a:lnTo>
                  <a:pt x="1380" y="26"/>
                </a:lnTo>
                <a:lnTo>
                  <a:pt x="1394" y="27"/>
                </a:lnTo>
                <a:lnTo>
                  <a:pt x="1409" y="26"/>
                </a:lnTo>
                <a:lnTo>
                  <a:pt x="1412" y="18"/>
                </a:lnTo>
                <a:lnTo>
                  <a:pt x="1436" y="15"/>
                </a:lnTo>
                <a:lnTo>
                  <a:pt x="1436" y="9"/>
                </a:lnTo>
                <a:lnTo>
                  <a:pt x="1443" y="7"/>
                </a:lnTo>
                <a:lnTo>
                  <a:pt x="1456" y="4"/>
                </a:lnTo>
                <a:lnTo>
                  <a:pt x="1469" y="0"/>
                </a:lnTo>
                <a:close/>
              </a:path>
            </a:pathLst>
          </a:custGeom>
          <a:solidFill>
            <a:schemeClr val="bg1">
              <a:lumMod val="85000"/>
              <a:alpha val="60000"/>
            </a:schemeClr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9" name="Oval 28"/>
          <p:cNvSpPr/>
          <p:nvPr/>
        </p:nvSpPr>
        <p:spPr>
          <a:xfrm>
            <a:off x="1763688" y="2602396"/>
            <a:ext cx="798056" cy="798056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3359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927455" y="4052871"/>
            <a:ext cx="302443" cy="523402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Rectangle 18"/>
          <p:cNvSpPr/>
          <p:nvPr/>
        </p:nvSpPr>
        <p:spPr>
          <a:xfrm>
            <a:off x="806781" y="4059122"/>
            <a:ext cx="643030" cy="51090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1583880" y="3954518"/>
            <a:ext cx="1209506" cy="720109"/>
            <a:chOff x="1472558" y="998559"/>
            <a:chExt cx="2765965" cy="720109"/>
          </a:xfrm>
        </p:grpSpPr>
        <p:sp>
          <p:nvSpPr>
            <p:cNvPr id="11" name="TextBox 10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63967" y="3954518"/>
            <a:ext cx="1209506" cy="720109"/>
            <a:chOff x="1472558" y="998559"/>
            <a:chExt cx="2765965" cy="720109"/>
          </a:xfrm>
        </p:grpSpPr>
        <p:sp>
          <p:nvSpPr>
            <p:cNvPr id="14" name="TextBox 13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Trapezoid 13"/>
          <p:cNvSpPr/>
          <p:nvPr/>
        </p:nvSpPr>
        <p:spPr>
          <a:xfrm>
            <a:off x="6627812" y="4092352"/>
            <a:ext cx="525618" cy="444441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Rounded Rectangle 25"/>
          <p:cNvSpPr/>
          <p:nvPr/>
        </p:nvSpPr>
        <p:spPr>
          <a:xfrm>
            <a:off x="4707542" y="4003386"/>
            <a:ext cx="442626" cy="622373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284237" y="3954518"/>
            <a:ext cx="1209506" cy="720109"/>
            <a:chOff x="1472558" y="998559"/>
            <a:chExt cx="2765965" cy="720109"/>
          </a:xfrm>
        </p:grpSpPr>
        <p:sp>
          <p:nvSpPr>
            <p:cNvPr id="19" name="TextBox 18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87501" y="3954518"/>
            <a:ext cx="1209506" cy="720109"/>
            <a:chOff x="1472558" y="998559"/>
            <a:chExt cx="2765965" cy="720109"/>
          </a:xfrm>
        </p:grpSpPr>
        <p:sp>
          <p:nvSpPr>
            <p:cNvPr id="22" name="TextBox 21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626E100C-233B-497B-9C39-B9ADAA6C276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4" name="그림 개체 틀 23">
            <a:extLst>
              <a:ext uri="{FF2B5EF4-FFF2-40B4-BE49-F238E27FC236}">
                <a16:creationId xmlns:a16="http://schemas.microsoft.com/office/drawing/2014/main" id="{4AE750FB-9152-4FED-B510-3180054C8866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20856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237821" y="1939204"/>
            <a:ext cx="631153" cy="1662297"/>
            <a:chOff x="798294" y="1135284"/>
            <a:chExt cx="1366873" cy="3600000"/>
          </a:xfrm>
          <a:solidFill>
            <a:schemeClr val="accent1"/>
          </a:solidFill>
        </p:grpSpPr>
        <p:sp>
          <p:nvSpPr>
            <p:cNvPr id="7" name="Round Same Side Corner Rectangle 8"/>
            <p:cNvSpPr>
              <a:spLocks noChangeAspect="1"/>
            </p:cNvSpPr>
            <p:nvPr/>
          </p:nvSpPr>
          <p:spPr>
            <a:xfrm>
              <a:off x="1172247" y="1135284"/>
              <a:ext cx="618968" cy="360000"/>
            </a:xfrm>
            <a:custGeom>
              <a:avLst/>
              <a:gdLst/>
              <a:ahLst/>
              <a:cxnLst/>
              <a:rect l="l" t="t" r="r" b="b"/>
              <a:pathLst>
                <a:path w="618968" h="360000">
                  <a:moveTo>
                    <a:pt x="309484" y="0"/>
                  </a:moveTo>
                  <a:cubicBezTo>
                    <a:pt x="480408" y="0"/>
                    <a:pt x="618968" y="138560"/>
                    <a:pt x="618968" y="309483"/>
                  </a:cubicBezTo>
                  <a:lnTo>
                    <a:pt x="613875" y="360000"/>
                  </a:lnTo>
                  <a:lnTo>
                    <a:pt x="5093" y="360000"/>
                  </a:lnTo>
                  <a:cubicBezTo>
                    <a:pt x="1413" y="343670"/>
                    <a:pt x="0" y="326742"/>
                    <a:pt x="0" y="309483"/>
                  </a:cubicBezTo>
                  <a:cubicBezTo>
                    <a:pt x="0" y="138560"/>
                    <a:pt x="138561" y="0"/>
                    <a:pt x="30948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Round Same Side Corner Rectangle 8"/>
            <p:cNvSpPr>
              <a:spLocks noChangeAspect="1"/>
            </p:cNvSpPr>
            <p:nvPr/>
          </p:nvSpPr>
          <p:spPr>
            <a:xfrm>
              <a:off x="935085" y="1495284"/>
              <a:ext cx="1093290" cy="360000"/>
            </a:xfrm>
            <a:custGeom>
              <a:avLst/>
              <a:gdLst/>
              <a:ahLst/>
              <a:cxnLst/>
              <a:rect l="l" t="t" r="r" b="b"/>
              <a:pathLst>
                <a:path w="1093290" h="360000">
                  <a:moveTo>
                    <a:pt x="120297" y="328818"/>
                  </a:moveTo>
                  <a:lnTo>
                    <a:pt x="972993" y="328818"/>
                  </a:lnTo>
                  <a:cubicBezTo>
                    <a:pt x="1016682" y="328818"/>
                    <a:pt x="1057826" y="339716"/>
                    <a:pt x="1093290" y="360000"/>
                  </a:cubicBezTo>
                  <a:lnTo>
                    <a:pt x="0" y="360000"/>
                  </a:lnTo>
                  <a:cubicBezTo>
                    <a:pt x="35464" y="339716"/>
                    <a:pt x="76608" y="328818"/>
                    <a:pt x="120297" y="328818"/>
                  </a:cubicBezTo>
                  <a:close/>
                  <a:moveTo>
                    <a:pt x="242255" y="0"/>
                  </a:moveTo>
                  <a:lnTo>
                    <a:pt x="851037" y="0"/>
                  </a:lnTo>
                  <a:cubicBezTo>
                    <a:pt x="827819" y="146975"/>
                    <a:pt x="700311" y="258967"/>
                    <a:pt x="546646" y="258967"/>
                  </a:cubicBezTo>
                  <a:cubicBezTo>
                    <a:pt x="392981" y="258967"/>
                    <a:pt x="265473" y="146975"/>
                    <a:pt x="24225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Round Same Side Corner Rectangle 8"/>
            <p:cNvSpPr>
              <a:spLocks noChangeAspect="1"/>
            </p:cNvSpPr>
            <p:nvPr/>
          </p:nvSpPr>
          <p:spPr>
            <a:xfrm>
              <a:off x="798294" y="185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36791" y="0"/>
                  </a:moveTo>
                  <a:lnTo>
                    <a:pt x="1230081" y="0"/>
                  </a:lnTo>
                  <a:cubicBezTo>
                    <a:pt x="1311706" y="42198"/>
                    <a:pt x="1366872" y="127610"/>
                    <a:pt x="1366872" y="225906"/>
                  </a:cubicBezTo>
                  <a:lnTo>
                    <a:pt x="1366872" y="360000"/>
                  </a:lnTo>
                  <a:lnTo>
                    <a:pt x="0" y="360000"/>
                  </a:lnTo>
                  <a:lnTo>
                    <a:pt x="0" y="225906"/>
                  </a:lnTo>
                  <a:cubicBezTo>
                    <a:pt x="0" y="127610"/>
                    <a:pt x="55166" y="42198"/>
                    <a:pt x="1367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Round Same Side Corner Rectangle 8"/>
            <p:cNvSpPr>
              <a:spLocks noChangeAspect="1"/>
            </p:cNvSpPr>
            <p:nvPr/>
          </p:nvSpPr>
          <p:spPr>
            <a:xfrm>
              <a:off x="798294" y="2215284"/>
              <a:ext cx="1366873" cy="360000"/>
            </a:xfrm>
            <a:custGeom>
              <a:avLst/>
              <a:gdLst/>
              <a:ahLst/>
              <a:cxnLst/>
              <a:rect l="l" t="t" r="r" b="b"/>
              <a:pathLst>
                <a:path w="1366873" h="360000">
                  <a:moveTo>
                    <a:pt x="0" y="0"/>
                  </a:moveTo>
                  <a:lnTo>
                    <a:pt x="1366872" y="0"/>
                  </a:lnTo>
                  <a:lnTo>
                    <a:pt x="1366872" y="106805"/>
                  </a:lnTo>
                  <a:lnTo>
                    <a:pt x="1366873" y="106805"/>
                  </a:lnTo>
                  <a:lnTo>
                    <a:pt x="1366873" y="360000"/>
                  </a:lnTo>
                  <a:lnTo>
                    <a:pt x="1102603" y="360000"/>
                  </a:lnTo>
                  <a:lnTo>
                    <a:pt x="1102603" y="195949"/>
                  </a:lnTo>
                  <a:lnTo>
                    <a:pt x="1063282" y="195949"/>
                  </a:lnTo>
                  <a:lnTo>
                    <a:pt x="1062792" y="360000"/>
                  </a:lnTo>
                  <a:lnTo>
                    <a:pt x="303100" y="360000"/>
                  </a:lnTo>
                  <a:cubicBezTo>
                    <a:pt x="303263" y="305317"/>
                    <a:pt x="303426" y="250633"/>
                    <a:pt x="303590" y="195949"/>
                  </a:cubicBezTo>
                  <a:lnTo>
                    <a:pt x="264271" y="195949"/>
                  </a:lnTo>
                  <a:lnTo>
                    <a:pt x="264271" y="360000"/>
                  </a:lnTo>
                  <a:lnTo>
                    <a:pt x="1" y="360000"/>
                  </a:lnTo>
                  <a:lnTo>
                    <a:pt x="1" y="195949"/>
                  </a:lnTo>
                  <a:lnTo>
                    <a:pt x="0" y="1959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Round Same Side Corner Rectangle 8"/>
            <p:cNvSpPr>
              <a:spLocks noChangeAspect="1"/>
            </p:cNvSpPr>
            <p:nvPr/>
          </p:nvSpPr>
          <p:spPr>
            <a:xfrm>
              <a:off x="798295" y="257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360000"/>
                  </a:lnTo>
                  <a:lnTo>
                    <a:pt x="1102602" y="360000"/>
                  </a:lnTo>
                  <a:close/>
                  <a:moveTo>
                    <a:pt x="303099" y="0"/>
                  </a:moveTo>
                  <a:lnTo>
                    <a:pt x="1062791" y="0"/>
                  </a:lnTo>
                  <a:lnTo>
                    <a:pt x="1061715" y="360000"/>
                  </a:lnTo>
                  <a:lnTo>
                    <a:pt x="302023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360000"/>
                  </a:lnTo>
                  <a:lnTo>
                    <a:pt x="0" y="36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Round Same Side Corner Rectangle 8"/>
            <p:cNvSpPr>
              <a:spLocks noChangeAspect="1"/>
            </p:cNvSpPr>
            <p:nvPr/>
          </p:nvSpPr>
          <p:spPr>
            <a:xfrm>
              <a:off x="798295" y="293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93634"/>
                  </a:lnTo>
                  <a:cubicBezTo>
                    <a:pt x="1366872" y="166610"/>
                    <a:pt x="1307713" y="225768"/>
                    <a:pt x="1234737" y="225768"/>
                  </a:cubicBezTo>
                  <a:cubicBezTo>
                    <a:pt x="1161761" y="225768"/>
                    <a:pt x="1102602" y="166610"/>
                    <a:pt x="1102602" y="93634"/>
                  </a:cubicBezTo>
                  <a:close/>
                  <a:moveTo>
                    <a:pt x="302023" y="0"/>
                  </a:moveTo>
                  <a:lnTo>
                    <a:pt x="1061715" y="0"/>
                  </a:lnTo>
                  <a:lnTo>
                    <a:pt x="1060639" y="360000"/>
                  </a:lnTo>
                  <a:lnTo>
                    <a:pt x="726527" y="360000"/>
                  </a:lnTo>
                  <a:lnTo>
                    <a:pt x="726527" y="314913"/>
                  </a:lnTo>
                  <a:lnTo>
                    <a:pt x="627437" y="314913"/>
                  </a:lnTo>
                  <a:lnTo>
                    <a:pt x="627437" y="360000"/>
                  </a:lnTo>
                  <a:lnTo>
                    <a:pt x="300947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93634"/>
                  </a:lnTo>
                  <a:cubicBezTo>
                    <a:pt x="264270" y="166610"/>
                    <a:pt x="205112" y="225768"/>
                    <a:pt x="132135" y="225768"/>
                  </a:cubicBezTo>
                  <a:cubicBezTo>
                    <a:pt x="59159" y="225768"/>
                    <a:pt x="0" y="166610"/>
                    <a:pt x="0" y="9363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Round Same Side Corner Rectangle 8"/>
            <p:cNvSpPr>
              <a:spLocks noChangeAspect="1"/>
            </p:cNvSpPr>
            <p:nvPr/>
          </p:nvSpPr>
          <p:spPr>
            <a:xfrm>
              <a:off x="1098166" y="329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6656" y="0"/>
                  </a:moveTo>
                  <a:lnTo>
                    <a:pt x="760768" y="0"/>
                  </a:lnTo>
                  <a:lnTo>
                    <a:pt x="759691" y="360000"/>
                  </a:lnTo>
                  <a:lnTo>
                    <a:pt x="426656" y="360000"/>
                  </a:lnTo>
                  <a:close/>
                  <a:moveTo>
                    <a:pt x="1076" y="0"/>
                  </a:moveTo>
                  <a:lnTo>
                    <a:pt x="327566" y="0"/>
                  </a:lnTo>
                  <a:lnTo>
                    <a:pt x="327566" y="360000"/>
                  </a:lnTo>
                  <a:lnTo>
                    <a:pt x="0" y="36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Round Same Side Corner Rectangle 8"/>
            <p:cNvSpPr>
              <a:spLocks noChangeAspect="1"/>
            </p:cNvSpPr>
            <p:nvPr/>
          </p:nvSpPr>
          <p:spPr>
            <a:xfrm>
              <a:off x="1097090" y="3655284"/>
              <a:ext cx="760767" cy="360000"/>
            </a:xfrm>
            <a:custGeom>
              <a:avLst/>
              <a:gdLst/>
              <a:ahLst/>
              <a:cxnLst/>
              <a:rect l="l" t="t" r="r" b="b"/>
              <a:pathLst>
                <a:path w="760767" h="360000">
                  <a:moveTo>
                    <a:pt x="427732" y="0"/>
                  </a:moveTo>
                  <a:lnTo>
                    <a:pt x="760767" y="0"/>
                  </a:lnTo>
                  <a:lnTo>
                    <a:pt x="759691" y="360000"/>
                  </a:lnTo>
                  <a:lnTo>
                    <a:pt x="427732" y="360000"/>
                  </a:lnTo>
                  <a:close/>
                  <a:moveTo>
                    <a:pt x="1076" y="0"/>
                  </a:moveTo>
                  <a:lnTo>
                    <a:pt x="328642" y="0"/>
                  </a:lnTo>
                  <a:lnTo>
                    <a:pt x="328642" y="360000"/>
                  </a:lnTo>
                  <a:lnTo>
                    <a:pt x="0" y="36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Round Same Side Corner Rectangle 8"/>
            <p:cNvSpPr>
              <a:spLocks noChangeAspect="1"/>
            </p:cNvSpPr>
            <p:nvPr/>
          </p:nvSpPr>
          <p:spPr>
            <a:xfrm>
              <a:off x="1096013" y="401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8809" y="0"/>
                  </a:moveTo>
                  <a:lnTo>
                    <a:pt x="760768" y="0"/>
                  </a:lnTo>
                  <a:lnTo>
                    <a:pt x="759692" y="360000"/>
                  </a:lnTo>
                  <a:lnTo>
                    <a:pt x="428809" y="360000"/>
                  </a:lnTo>
                  <a:close/>
                  <a:moveTo>
                    <a:pt x="1077" y="0"/>
                  </a:moveTo>
                  <a:lnTo>
                    <a:pt x="329719" y="0"/>
                  </a:lnTo>
                  <a:lnTo>
                    <a:pt x="329719" y="360000"/>
                  </a:lnTo>
                  <a:lnTo>
                    <a:pt x="0" y="36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Round Same Side Corner Rectangle 8"/>
            <p:cNvSpPr>
              <a:spLocks noChangeAspect="1"/>
            </p:cNvSpPr>
            <p:nvPr/>
          </p:nvSpPr>
          <p:spPr>
            <a:xfrm>
              <a:off x="1095431" y="4375284"/>
              <a:ext cx="760274" cy="360000"/>
            </a:xfrm>
            <a:custGeom>
              <a:avLst/>
              <a:gdLst/>
              <a:ahLst/>
              <a:cxnLst/>
              <a:rect l="l" t="t" r="r" b="b"/>
              <a:pathLst>
                <a:path w="760274" h="360000">
                  <a:moveTo>
                    <a:pt x="429391" y="0"/>
                  </a:moveTo>
                  <a:lnTo>
                    <a:pt x="760274" y="0"/>
                  </a:lnTo>
                  <a:cubicBezTo>
                    <a:pt x="760080" y="64950"/>
                    <a:pt x="759886" y="129900"/>
                    <a:pt x="759692" y="194850"/>
                  </a:cubicBezTo>
                  <a:cubicBezTo>
                    <a:pt x="759692" y="286060"/>
                    <a:pt x="685751" y="360000"/>
                    <a:pt x="594541" y="360000"/>
                  </a:cubicBezTo>
                  <a:cubicBezTo>
                    <a:pt x="503331" y="360000"/>
                    <a:pt x="429391" y="286060"/>
                    <a:pt x="429391" y="194850"/>
                  </a:cubicBezTo>
                  <a:close/>
                  <a:moveTo>
                    <a:pt x="583" y="0"/>
                  </a:moveTo>
                  <a:lnTo>
                    <a:pt x="330301" y="0"/>
                  </a:lnTo>
                  <a:lnTo>
                    <a:pt x="330301" y="194849"/>
                  </a:lnTo>
                  <a:cubicBezTo>
                    <a:pt x="330301" y="286059"/>
                    <a:pt x="256361" y="359999"/>
                    <a:pt x="165151" y="359999"/>
                  </a:cubicBezTo>
                  <a:cubicBezTo>
                    <a:pt x="73941" y="359999"/>
                    <a:pt x="0" y="286059"/>
                    <a:pt x="0" y="19484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250197" y="1939204"/>
            <a:ext cx="631153" cy="1662297"/>
            <a:chOff x="798294" y="1135284"/>
            <a:chExt cx="1366873" cy="3600000"/>
          </a:xfrm>
        </p:grpSpPr>
        <p:sp>
          <p:nvSpPr>
            <p:cNvPr id="18" name="Round Same Side Corner Rectangle 8"/>
            <p:cNvSpPr>
              <a:spLocks noChangeAspect="1"/>
            </p:cNvSpPr>
            <p:nvPr/>
          </p:nvSpPr>
          <p:spPr>
            <a:xfrm>
              <a:off x="1172247" y="1135284"/>
              <a:ext cx="618968" cy="360000"/>
            </a:xfrm>
            <a:custGeom>
              <a:avLst/>
              <a:gdLst/>
              <a:ahLst/>
              <a:cxnLst/>
              <a:rect l="l" t="t" r="r" b="b"/>
              <a:pathLst>
                <a:path w="618968" h="360000">
                  <a:moveTo>
                    <a:pt x="309484" y="0"/>
                  </a:moveTo>
                  <a:cubicBezTo>
                    <a:pt x="480408" y="0"/>
                    <a:pt x="618968" y="138560"/>
                    <a:pt x="618968" y="309483"/>
                  </a:cubicBezTo>
                  <a:lnTo>
                    <a:pt x="613875" y="360000"/>
                  </a:lnTo>
                  <a:lnTo>
                    <a:pt x="5093" y="360000"/>
                  </a:lnTo>
                  <a:cubicBezTo>
                    <a:pt x="1413" y="343670"/>
                    <a:pt x="0" y="326742"/>
                    <a:pt x="0" y="309483"/>
                  </a:cubicBezTo>
                  <a:cubicBezTo>
                    <a:pt x="0" y="138560"/>
                    <a:pt x="138561" y="0"/>
                    <a:pt x="30948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Round Same Side Corner Rectangle 8"/>
            <p:cNvSpPr>
              <a:spLocks noChangeAspect="1"/>
            </p:cNvSpPr>
            <p:nvPr/>
          </p:nvSpPr>
          <p:spPr>
            <a:xfrm>
              <a:off x="935085" y="1495284"/>
              <a:ext cx="1093290" cy="360000"/>
            </a:xfrm>
            <a:custGeom>
              <a:avLst/>
              <a:gdLst/>
              <a:ahLst/>
              <a:cxnLst/>
              <a:rect l="l" t="t" r="r" b="b"/>
              <a:pathLst>
                <a:path w="1093290" h="360000">
                  <a:moveTo>
                    <a:pt x="120297" y="328818"/>
                  </a:moveTo>
                  <a:lnTo>
                    <a:pt x="972993" y="328818"/>
                  </a:lnTo>
                  <a:cubicBezTo>
                    <a:pt x="1016682" y="328818"/>
                    <a:pt x="1057826" y="339716"/>
                    <a:pt x="1093290" y="360000"/>
                  </a:cubicBezTo>
                  <a:lnTo>
                    <a:pt x="0" y="360000"/>
                  </a:lnTo>
                  <a:cubicBezTo>
                    <a:pt x="35464" y="339716"/>
                    <a:pt x="76608" y="328818"/>
                    <a:pt x="120297" y="328818"/>
                  </a:cubicBezTo>
                  <a:close/>
                  <a:moveTo>
                    <a:pt x="242255" y="0"/>
                  </a:moveTo>
                  <a:lnTo>
                    <a:pt x="851037" y="0"/>
                  </a:lnTo>
                  <a:cubicBezTo>
                    <a:pt x="827819" y="146975"/>
                    <a:pt x="700311" y="258967"/>
                    <a:pt x="546646" y="258967"/>
                  </a:cubicBezTo>
                  <a:cubicBezTo>
                    <a:pt x="392981" y="258967"/>
                    <a:pt x="265473" y="146975"/>
                    <a:pt x="2422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Round Same Side Corner Rectangle 8"/>
            <p:cNvSpPr>
              <a:spLocks noChangeAspect="1"/>
            </p:cNvSpPr>
            <p:nvPr/>
          </p:nvSpPr>
          <p:spPr>
            <a:xfrm>
              <a:off x="798294" y="185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36791" y="0"/>
                  </a:moveTo>
                  <a:lnTo>
                    <a:pt x="1230081" y="0"/>
                  </a:lnTo>
                  <a:cubicBezTo>
                    <a:pt x="1311706" y="42198"/>
                    <a:pt x="1366872" y="127610"/>
                    <a:pt x="1366872" y="225906"/>
                  </a:cubicBezTo>
                  <a:lnTo>
                    <a:pt x="1366872" y="360000"/>
                  </a:lnTo>
                  <a:lnTo>
                    <a:pt x="0" y="360000"/>
                  </a:lnTo>
                  <a:lnTo>
                    <a:pt x="0" y="225906"/>
                  </a:lnTo>
                  <a:cubicBezTo>
                    <a:pt x="0" y="127610"/>
                    <a:pt x="55166" y="42198"/>
                    <a:pt x="13679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Round Same Side Corner Rectangle 8"/>
            <p:cNvSpPr>
              <a:spLocks noChangeAspect="1"/>
            </p:cNvSpPr>
            <p:nvPr/>
          </p:nvSpPr>
          <p:spPr>
            <a:xfrm>
              <a:off x="798294" y="2215284"/>
              <a:ext cx="1366873" cy="360000"/>
            </a:xfrm>
            <a:custGeom>
              <a:avLst/>
              <a:gdLst/>
              <a:ahLst/>
              <a:cxnLst/>
              <a:rect l="l" t="t" r="r" b="b"/>
              <a:pathLst>
                <a:path w="1366873" h="360000">
                  <a:moveTo>
                    <a:pt x="0" y="0"/>
                  </a:moveTo>
                  <a:lnTo>
                    <a:pt x="1366872" y="0"/>
                  </a:lnTo>
                  <a:lnTo>
                    <a:pt x="1366872" y="106805"/>
                  </a:lnTo>
                  <a:lnTo>
                    <a:pt x="1366873" y="106805"/>
                  </a:lnTo>
                  <a:lnTo>
                    <a:pt x="1366873" y="360000"/>
                  </a:lnTo>
                  <a:lnTo>
                    <a:pt x="1102603" y="360000"/>
                  </a:lnTo>
                  <a:lnTo>
                    <a:pt x="1102603" y="195949"/>
                  </a:lnTo>
                  <a:lnTo>
                    <a:pt x="1063282" y="195949"/>
                  </a:lnTo>
                  <a:lnTo>
                    <a:pt x="1062792" y="360000"/>
                  </a:lnTo>
                  <a:lnTo>
                    <a:pt x="303100" y="360000"/>
                  </a:lnTo>
                  <a:cubicBezTo>
                    <a:pt x="303263" y="305317"/>
                    <a:pt x="303426" y="250633"/>
                    <a:pt x="303590" y="195949"/>
                  </a:cubicBezTo>
                  <a:lnTo>
                    <a:pt x="264271" y="195949"/>
                  </a:lnTo>
                  <a:lnTo>
                    <a:pt x="264271" y="360000"/>
                  </a:lnTo>
                  <a:lnTo>
                    <a:pt x="1" y="360000"/>
                  </a:lnTo>
                  <a:lnTo>
                    <a:pt x="1" y="195949"/>
                  </a:lnTo>
                  <a:lnTo>
                    <a:pt x="0" y="1959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Round Same Side Corner Rectangle 8"/>
            <p:cNvSpPr>
              <a:spLocks noChangeAspect="1"/>
            </p:cNvSpPr>
            <p:nvPr/>
          </p:nvSpPr>
          <p:spPr>
            <a:xfrm>
              <a:off x="798295" y="257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360000"/>
                  </a:lnTo>
                  <a:lnTo>
                    <a:pt x="1102602" y="360000"/>
                  </a:lnTo>
                  <a:close/>
                  <a:moveTo>
                    <a:pt x="303099" y="0"/>
                  </a:moveTo>
                  <a:lnTo>
                    <a:pt x="1062791" y="0"/>
                  </a:lnTo>
                  <a:lnTo>
                    <a:pt x="1061715" y="360000"/>
                  </a:lnTo>
                  <a:lnTo>
                    <a:pt x="302023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Round Same Side Corner Rectangle 8"/>
            <p:cNvSpPr>
              <a:spLocks noChangeAspect="1"/>
            </p:cNvSpPr>
            <p:nvPr/>
          </p:nvSpPr>
          <p:spPr>
            <a:xfrm>
              <a:off x="798295" y="293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93634"/>
                  </a:lnTo>
                  <a:cubicBezTo>
                    <a:pt x="1366872" y="166610"/>
                    <a:pt x="1307713" y="225768"/>
                    <a:pt x="1234737" y="225768"/>
                  </a:cubicBezTo>
                  <a:cubicBezTo>
                    <a:pt x="1161761" y="225768"/>
                    <a:pt x="1102602" y="166610"/>
                    <a:pt x="1102602" y="93634"/>
                  </a:cubicBezTo>
                  <a:close/>
                  <a:moveTo>
                    <a:pt x="302023" y="0"/>
                  </a:moveTo>
                  <a:lnTo>
                    <a:pt x="1061715" y="0"/>
                  </a:lnTo>
                  <a:lnTo>
                    <a:pt x="1060639" y="360000"/>
                  </a:lnTo>
                  <a:lnTo>
                    <a:pt x="726527" y="360000"/>
                  </a:lnTo>
                  <a:lnTo>
                    <a:pt x="726527" y="314913"/>
                  </a:lnTo>
                  <a:lnTo>
                    <a:pt x="627437" y="314913"/>
                  </a:lnTo>
                  <a:lnTo>
                    <a:pt x="627437" y="360000"/>
                  </a:lnTo>
                  <a:lnTo>
                    <a:pt x="300947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93634"/>
                  </a:lnTo>
                  <a:cubicBezTo>
                    <a:pt x="264270" y="166610"/>
                    <a:pt x="205112" y="225768"/>
                    <a:pt x="132135" y="225768"/>
                  </a:cubicBezTo>
                  <a:cubicBezTo>
                    <a:pt x="59159" y="225768"/>
                    <a:pt x="0" y="166610"/>
                    <a:pt x="0" y="9363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Round Same Side Corner Rectangle 8"/>
            <p:cNvSpPr>
              <a:spLocks noChangeAspect="1"/>
            </p:cNvSpPr>
            <p:nvPr/>
          </p:nvSpPr>
          <p:spPr>
            <a:xfrm>
              <a:off x="1098166" y="329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6656" y="0"/>
                  </a:moveTo>
                  <a:lnTo>
                    <a:pt x="760768" y="0"/>
                  </a:lnTo>
                  <a:lnTo>
                    <a:pt x="759691" y="360000"/>
                  </a:lnTo>
                  <a:lnTo>
                    <a:pt x="426656" y="360000"/>
                  </a:lnTo>
                  <a:close/>
                  <a:moveTo>
                    <a:pt x="1076" y="0"/>
                  </a:moveTo>
                  <a:lnTo>
                    <a:pt x="327566" y="0"/>
                  </a:lnTo>
                  <a:lnTo>
                    <a:pt x="327566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Round Same Side Corner Rectangle 8"/>
            <p:cNvSpPr>
              <a:spLocks noChangeAspect="1"/>
            </p:cNvSpPr>
            <p:nvPr/>
          </p:nvSpPr>
          <p:spPr>
            <a:xfrm>
              <a:off x="1097090" y="3655284"/>
              <a:ext cx="760767" cy="360000"/>
            </a:xfrm>
            <a:custGeom>
              <a:avLst/>
              <a:gdLst/>
              <a:ahLst/>
              <a:cxnLst/>
              <a:rect l="l" t="t" r="r" b="b"/>
              <a:pathLst>
                <a:path w="760767" h="360000">
                  <a:moveTo>
                    <a:pt x="427732" y="0"/>
                  </a:moveTo>
                  <a:lnTo>
                    <a:pt x="760767" y="0"/>
                  </a:lnTo>
                  <a:lnTo>
                    <a:pt x="759691" y="360000"/>
                  </a:lnTo>
                  <a:lnTo>
                    <a:pt x="427732" y="360000"/>
                  </a:lnTo>
                  <a:close/>
                  <a:moveTo>
                    <a:pt x="1076" y="0"/>
                  </a:moveTo>
                  <a:lnTo>
                    <a:pt x="328642" y="0"/>
                  </a:lnTo>
                  <a:lnTo>
                    <a:pt x="32864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Round Same Side Corner Rectangle 8"/>
            <p:cNvSpPr>
              <a:spLocks noChangeAspect="1"/>
            </p:cNvSpPr>
            <p:nvPr/>
          </p:nvSpPr>
          <p:spPr>
            <a:xfrm>
              <a:off x="1096014" y="4015285"/>
              <a:ext cx="760767" cy="360001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8809" y="0"/>
                  </a:moveTo>
                  <a:lnTo>
                    <a:pt x="760768" y="0"/>
                  </a:lnTo>
                  <a:lnTo>
                    <a:pt x="759692" y="360000"/>
                  </a:lnTo>
                  <a:lnTo>
                    <a:pt x="428809" y="360000"/>
                  </a:lnTo>
                  <a:close/>
                  <a:moveTo>
                    <a:pt x="1077" y="0"/>
                  </a:moveTo>
                  <a:lnTo>
                    <a:pt x="329719" y="0"/>
                  </a:lnTo>
                  <a:lnTo>
                    <a:pt x="329719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Round Same Side Corner Rectangle 8"/>
            <p:cNvSpPr>
              <a:spLocks noChangeAspect="1"/>
            </p:cNvSpPr>
            <p:nvPr/>
          </p:nvSpPr>
          <p:spPr>
            <a:xfrm>
              <a:off x="1095431" y="4375283"/>
              <a:ext cx="760274" cy="360001"/>
            </a:xfrm>
            <a:custGeom>
              <a:avLst/>
              <a:gdLst/>
              <a:ahLst/>
              <a:cxnLst/>
              <a:rect l="l" t="t" r="r" b="b"/>
              <a:pathLst>
                <a:path w="760274" h="360000">
                  <a:moveTo>
                    <a:pt x="429391" y="0"/>
                  </a:moveTo>
                  <a:lnTo>
                    <a:pt x="760274" y="0"/>
                  </a:lnTo>
                  <a:cubicBezTo>
                    <a:pt x="760080" y="64950"/>
                    <a:pt x="759886" y="129900"/>
                    <a:pt x="759692" y="194850"/>
                  </a:cubicBezTo>
                  <a:cubicBezTo>
                    <a:pt x="759692" y="286060"/>
                    <a:pt x="685751" y="360000"/>
                    <a:pt x="594541" y="360000"/>
                  </a:cubicBezTo>
                  <a:cubicBezTo>
                    <a:pt x="503331" y="360000"/>
                    <a:pt x="429391" y="286060"/>
                    <a:pt x="429391" y="194850"/>
                  </a:cubicBezTo>
                  <a:close/>
                  <a:moveTo>
                    <a:pt x="583" y="0"/>
                  </a:moveTo>
                  <a:lnTo>
                    <a:pt x="330301" y="0"/>
                  </a:lnTo>
                  <a:lnTo>
                    <a:pt x="330301" y="194849"/>
                  </a:lnTo>
                  <a:cubicBezTo>
                    <a:pt x="330301" y="286059"/>
                    <a:pt x="256361" y="359999"/>
                    <a:pt x="165151" y="359999"/>
                  </a:cubicBezTo>
                  <a:cubicBezTo>
                    <a:pt x="73941" y="359999"/>
                    <a:pt x="0" y="286059"/>
                    <a:pt x="0" y="1948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244009" y="1939204"/>
            <a:ext cx="631153" cy="1662297"/>
            <a:chOff x="798294" y="1135284"/>
            <a:chExt cx="1366873" cy="3600000"/>
          </a:xfrm>
          <a:solidFill>
            <a:srgbClr val="0DD2D9"/>
          </a:solidFill>
        </p:grpSpPr>
        <p:sp>
          <p:nvSpPr>
            <p:cNvPr id="29" name="Round Same Side Corner Rectangle 8"/>
            <p:cNvSpPr>
              <a:spLocks noChangeAspect="1"/>
            </p:cNvSpPr>
            <p:nvPr/>
          </p:nvSpPr>
          <p:spPr>
            <a:xfrm>
              <a:off x="1172247" y="1135284"/>
              <a:ext cx="618968" cy="360000"/>
            </a:xfrm>
            <a:custGeom>
              <a:avLst/>
              <a:gdLst/>
              <a:ahLst/>
              <a:cxnLst/>
              <a:rect l="l" t="t" r="r" b="b"/>
              <a:pathLst>
                <a:path w="618968" h="360000">
                  <a:moveTo>
                    <a:pt x="309484" y="0"/>
                  </a:moveTo>
                  <a:cubicBezTo>
                    <a:pt x="480408" y="0"/>
                    <a:pt x="618968" y="138560"/>
                    <a:pt x="618968" y="309483"/>
                  </a:cubicBezTo>
                  <a:lnTo>
                    <a:pt x="613875" y="360000"/>
                  </a:lnTo>
                  <a:lnTo>
                    <a:pt x="5093" y="360000"/>
                  </a:lnTo>
                  <a:cubicBezTo>
                    <a:pt x="1413" y="343670"/>
                    <a:pt x="0" y="326742"/>
                    <a:pt x="0" y="309483"/>
                  </a:cubicBezTo>
                  <a:cubicBezTo>
                    <a:pt x="0" y="138560"/>
                    <a:pt x="138561" y="0"/>
                    <a:pt x="30948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Round Same Side Corner Rectangle 8"/>
            <p:cNvSpPr>
              <a:spLocks noChangeAspect="1"/>
            </p:cNvSpPr>
            <p:nvPr/>
          </p:nvSpPr>
          <p:spPr>
            <a:xfrm>
              <a:off x="935085" y="1495284"/>
              <a:ext cx="1093290" cy="360000"/>
            </a:xfrm>
            <a:custGeom>
              <a:avLst/>
              <a:gdLst/>
              <a:ahLst/>
              <a:cxnLst/>
              <a:rect l="l" t="t" r="r" b="b"/>
              <a:pathLst>
                <a:path w="1093290" h="360000">
                  <a:moveTo>
                    <a:pt x="120297" y="328818"/>
                  </a:moveTo>
                  <a:lnTo>
                    <a:pt x="972993" y="328818"/>
                  </a:lnTo>
                  <a:cubicBezTo>
                    <a:pt x="1016682" y="328818"/>
                    <a:pt x="1057826" y="339716"/>
                    <a:pt x="1093290" y="360000"/>
                  </a:cubicBezTo>
                  <a:lnTo>
                    <a:pt x="0" y="360000"/>
                  </a:lnTo>
                  <a:cubicBezTo>
                    <a:pt x="35464" y="339716"/>
                    <a:pt x="76608" y="328818"/>
                    <a:pt x="120297" y="328818"/>
                  </a:cubicBezTo>
                  <a:close/>
                  <a:moveTo>
                    <a:pt x="242255" y="0"/>
                  </a:moveTo>
                  <a:lnTo>
                    <a:pt x="851037" y="0"/>
                  </a:lnTo>
                  <a:cubicBezTo>
                    <a:pt x="827819" y="146975"/>
                    <a:pt x="700311" y="258967"/>
                    <a:pt x="546646" y="258967"/>
                  </a:cubicBezTo>
                  <a:cubicBezTo>
                    <a:pt x="392981" y="258967"/>
                    <a:pt x="265473" y="146975"/>
                    <a:pt x="2422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Round Same Side Corner Rectangle 8"/>
            <p:cNvSpPr>
              <a:spLocks noChangeAspect="1"/>
            </p:cNvSpPr>
            <p:nvPr/>
          </p:nvSpPr>
          <p:spPr>
            <a:xfrm>
              <a:off x="798294" y="185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36791" y="0"/>
                  </a:moveTo>
                  <a:lnTo>
                    <a:pt x="1230081" y="0"/>
                  </a:lnTo>
                  <a:cubicBezTo>
                    <a:pt x="1311706" y="42198"/>
                    <a:pt x="1366872" y="127610"/>
                    <a:pt x="1366872" y="225906"/>
                  </a:cubicBezTo>
                  <a:lnTo>
                    <a:pt x="1366872" y="360000"/>
                  </a:lnTo>
                  <a:lnTo>
                    <a:pt x="0" y="360000"/>
                  </a:lnTo>
                  <a:lnTo>
                    <a:pt x="0" y="225906"/>
                  </a:lnTo>
                  <a:cubicBezTo>
                    <a:pt x="0" y="127610"/>
                    <a:pt x="55166" y="42198"/>
                    <a:pt x="1367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Round Same Side Corner Rectangle 8"/>
            <p:cNvSpPr>
              <a:spLocks noChangeAspect="1"/>
            </p:cNvSpPr>
            <p:nvPr/>
          </p:nvSpPr>
          <p:spPr>
            <a:xfrm>
              <a:off x="798294" y="2215284"/>
              <a:ext cx="1366873" cy="360000"/>
            </a:xfrm>
            <a:custGeom>
              <a:avLst/>
              <a:gdLst/>
              <a:ahLst/>
              <a:cxnLst/>
              <a:rect l="l" t="t" r="r" b="b"/>
              <a:pathLst>
                <a:path w="1366873" h="360000">
                  <a:moveTo>
                    <a:pt x="0" y="0"/>
                  </a:moveTo>
                  <a:lnTo>
                    <a:pt x="1366872" y="0"/>
                  </a:lnTo>
                  <a:lnTo>
                    <a:pt x="1366872" y="106805"/>
                  </a:lnTo>
                  <a:lnTo>
                    <a:pt x="1366873" y="106805"/>
                  </a:lnTo>
                  <a:lnTo>
                    <a:pt x="1366873" y="360000"/>
                  </a:lnTo>
                  <a:lnTo>
                    <a:pt x="1102603" y="360000"/>
                  </a:lnTo>
                  <a:lnTo>
                    <a:pt x="1102603" y="195949"/>
                  </a:lnTo>
                  <a:lnTo>
                    <a:pt x="1063282" y="195949"/>
                  </a:lnTo>
                  <a:lnTo>
                    <a:pt x="1062792" y="360000"/>
                  </a:lnTo>
                  <a:lnTo>
                    <a:pt x="303100" y="360000"/>
                  </a:lnTo>
                  <a:cubicBezTo>
                    <a:pt x="303263" y="305317"/>
                    <a:pt x="303426" y="250633"/>
                    <a:pt x="303590" y="195949"/>
                  </a:cubicBezTo>
                  <a:lnTo>
                    <a:pt x="264271" y="195949"/>
                  </a:lnTo>
                  <a:lnTo>
                    <a:pt x="264271" y="360000"/>
                  </a:lnTo>
                  <a:lnTo>
                    <a:pt x="1" y="360000"/>
                  </a:lnTo>
                  <a:lnTo>
                    <a:pt x="1" y="195949"/>
                  </a:lnTo>
                  <a:lnTo>
                    <a:pt x="0" y="1959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ound Same Side Corner Rectangle 8"/>
            <p:cNvSpPr>
              <a:spLocks noChangeAspect="1"/>
            </p:cNvSpPr>
            <p:nvPr/>
          </p:nvSpPr>
          <p:spPr>
            <a:xfrm>
              <a:off x="798295" y="257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360000"/>
                  </a:lnTo>
                  <a:lnTo>
                    <a:pt x="1102602" y="360000"/>
                  </a:lnTo>
                  <a:close/>
                  <a:moveTo>
                    <a:pt x="303099" y="0"/>
                  </a:moveTo>
                  <a:lnTo>
                    <a:pt x="1062791" y="0"/>
                  </a:lnTo>
                  <a:lnTo>
                    <a:pt x="1061715" y="360000"/>
                  </a:lnTo>
                  <a:lnTo>
                    <a:pt x="302023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Round Same Side Corner Rectangle 8"/>
            <p:cNvSpPr>
              <a:spLocks noChangeAspect="1"/>
            </p:cNvSpPr>
            <p:nvPr/>
          </p:nvSpPr>
          <p:spPr>
            <a:xfrm>
              <a:off x="798295" y="293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93634"/>
                  </a:lnTo>
                  <a:cubicBezTo>
                    <a:pt x="1366872" y="166610"/>
                    <a:pt x="1307713" y="225768"/>
                    <a:pt x="1234737" y="225768"/>
                  </a:cubicBezTo>
                  <a:cubicBezTo>
                    <a:pt x="1161761" y="225768"/>
                    <a:pt x="1102602" y="166610"/>
                    <a:pt x="1102602" y="93634"/>
                  </a:cubicBezTo>
                  <a:close/>
                  <a:moveTo>
                    <a:pt x="302023" y="0"/>
                  </a:moveTo>
                  <a:lnTo>
                    <a:pt x="1061715" y="0"/>
                  </a:lnTo>
                  <a:lnTo>
                    <a:pt x="1060639" y="360000"/>
                  </a:lnTo>
                  <a:lnTo>
                    <a:pt x="726527" y="360000"/>
                  </a:lnTo>
                  <a:lnTo>
                    <a:pt x="726527" y="314913"/>
                  </a:lnTo>
                  <a:lnTo>
                    <a:pt x="627437" y="314913"/>
                  </a:lnTo>
                  <a:lnTo>
                    <a:pt x="627437" y="360000"/>
                  </a:lnTo>
                  <a:lnTo>
                    <a:pt x="300947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93634"/>
                  </a:lnTo>
                  <a:cubicBezTo>
                    <a:pt x="264270" y="166610"/>
                    <a:pt x="205112" y="225768"/>
                    <a:pt x="132135" y="225768"/>
                  </a:cubicBezTo>
                  <a:cubicBezTo>
                    <a:pt x="59159" y="225768"/>
                    <a:pt x="0" y="166610"/>
                    <a:pt x="0" y="936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Round Same Side Corner Rectangle 8"/>
            <p:cNvSpPr>
              <a:spLocks noChangeAspect="1"/>
            </p:cNvSpPr>
            <p:nvPr/>
          </p:nvSpPr>
          <p:spPr>
            <a:xfrm>
              <a:off x="1098166" y="329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6656" y="0"/>
                  </a:moveTo>
                  <a:lnTo>
                    <a:pt x="760768" y="0"/>
                  </a:lnTo>
                  <a:lnTo>
                    <a:pt x="759691" y="360000"/>
                  </a:lnTo>
                  <a:lnTo>
                    <a:pt x="426656" y="360000"/>
                  </a:lnTo>
                  <a:close/>
                  <a:moveTo>
                    <a:pt x="1076" y="0"/>
                  </a:moveTo>
                  <a:lnTo>
                    <a:pt x="327566" y="0"/>
                  </a:lnTo>
                  <a:lnTo>
                    <a:pt x="327566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Round Same Side Corner Rectangle 8"/>
            <p:cNvSpPr>
              <a:spLocks noChangeAspect="1"/>
            </p:cNvSpPr>
            <p:nvPr/>
          </p:nvSpPr>
          <p:spPr>
            <a:xfrm>
              <a:off x="1097090" y="3655284"/>
              <a:ext cx="760767" cy="360000"/>
            </a:xfrm>
            <a:custGeom>
              <a:avLst/>
              <a:gdLst/>
              <a:ahLst/>
              <a:cxnLst/>
              <a:rect l="l" t="t" r="r" b="b"/>
              <a:pathLst>
                <a:path w="760767" h="360000">
                  <a:moveTo>
                    <a:pt x="427732" y="0"/>
                  </a:moveTo>
                  <a:lnTo>
                    <a:pt x="760767" y="0"/>
                  </a:lnTo>
                  <a:lnTo>
                    <a:pt x="759691" y="360000"/>
                  </a:lnTo>
                  <a:lnTo>
                    <a:pt x="427732" y="360000"/>
                  </a:lnTo>
                  <a:close/>
                  <a:moveTo>
                    <a:pt x="1076" y="0"/>
                  </a:moveTo>
                  <a:lnTo>
                    <a:pt x="328642" y="0"/>
                  </a:lnTo>
                  <a:lnTo>
                    <a:pt x="32864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Round Same Side Corner Rectangle 8"/>
            <p:cNvSpPr>
              <a:spLocks noChangeAspect="1"/>
            </p:cNvSpPr>
            <p:nvPr/>
          </p:nvSpPr>
          <p:spPr>
            <a:xfrm>
              <a:off x="1096013" y="401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8809" y="0"/>
                  </a:moveTo>
                  <a:lnTo>
                    <a:pt x="760768" y="0"/>
                  </a:lnTo>
                  <a:lnTo>
                    <a:pt x="759692" y="360000"/>
                  </a:lnTo>
                  <a:lnTo>
                    <a:pt x="428809" y="360000"/>
                  </a:lnTo>
                  <a:close/>
                  <a:moveTo>
                    <a:pt x="1077" y="0"/>
                  </a:moveTo>
                  <a:lnTo>
                    <a:pt x="329719" y="0"/>
                  </a:lnTo>
                  <a:lnTo>
                    <a:pt x="329719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Round Same Side Corner Rectangle 8"/>
            <p:cNvSpPr>
              <a:spLocks noChangeAspect="1"/>
            </p:cNvSpPr>
            <p:nvPr/>
          </p:nvSpPr>
          <p:spPr>
            <a:xfrm>
              <a:off x="1095431" y="4375284"/>
              <a:ext cx="760274" cy="360000"/>
            </a:xfrm>
            <a:custGeom>
              <a:avLst/>
              <a:gdLst/>
              <a:ahLst/>
              <a:cxnLst/>
              <a:rect l="l" t="t" r="r" b="b"/>
              <a:pathLst>
                <a:path w="760274" h="360000">
                  <a:moveTo>
                    <a:pt x="429391" y="0"/>
                  </a:moveTo>
                  <a:lnTo>
                    <a:pt x="760274" y="0"/>
                  </a:lnTo>
                  <a:cubicBezTo>
                    <a:pt x="760080" y="64950"/>
                    <a:pt x="759886" y="129900"/>
                    <a:pt x="759692" y="194850"/>
                  </a:cubicBezTo>
                  <a:cubicBezTo>
                    <a:pt x="759692" y="286060"/>
                    <a:pt x="685751" y="360000"/>
                    <a:pt x="594541" y="360000"/>
                  </a:cubicBezTo>
                  <a:cubicBezTo>
                    <a:pt x="503331" y="360000"/>
                    <a:pt x="429391" y="286060"/>
                    <a:pt x="429391" y="194850"/>
                  </a:cubicBezTo>
                  <a:close/>
                  <a:moveTo>
                    <a:pt x="583" y="0"/>
                  </a:moveTo>
                  <a:lnTo>
                    <a:pt x="330301" y="0"/>
                  </a:lnTo>
                  <a:lnTo>
                    <a:pt x="330301" y="194849"/>
                  </a:lnTo>
                  <a:cubicBezTo>
                    <a:pt x="330301" y="286059"/>
                    <a:pt x="256361" y="359999"/>
                    <a:pt x="165151" y="359999"/>
                  </a:cubicBezTo>
                  <a:cubicBezTo>
                    <a:pt x="73941" y="359999"/>
                    <a:pt x="0" y="286059"/>
                    <a:pt x="0" y="1948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256385" y="1939204"/>
            <a:ext cx="631153" cy="1662297"/>
            <a:chOff x="798294" y="1135284"/>
            <a:chExt cx="1366873" cy="3600000"/>
          </a:xfrm>
        </p:grpSpPr>
        <p:sp>
          <p:nvSpPr>
            <p:cNvPr id="40" name="Round Same Side Corner Rectangle 8"/>
            <p:cNvSpPr>
              <a:spLocks noChangeAspect="1"/>
            </p:cNvSpPr>
            <p:nvPr/>
          </p:nvSpPr>
          <p:spPr>
            <a:xfrm>
              <a:off x="1172247" y="1135284"/>
              <a:ext cx="618968" cy="360000"/>
            </a:xfrm>
            <a:custGeom>
              <a:avLst/>
              <a:gdLst/>
              <a:ahLst/>
              <a:cxnLst/>
              <a:rect l="l" t="t" r="r" b="b"/>
              <a:pathLst>
                <a:path w="618968" h="360000">
                  <a:moveTo>
                    <a:pt x="309484" y="0"/>
                  </a:moveTo>
                  <a:cubicBezTo>
                    <a:pt x="480408" y="0"/>
                    <a:pt x="618968" y="138560"/>
                    <a:pt x="618968" y="309483"/>
                  </a:cubicBezTo>
                  <a:lnTo>
                    <a:pt x="613875" y="360000"/>
                  </a:lnTo>
                  <a:lnTo>
                    <a:pt x="5093" y="360000"/>
                  </a:lnTo>
                  <a:cubicBezTo>
                    <a:pt x="1413" y="343670"/>
                    <a:pt x="0" y="326742"/>
                    <a:pt x="0" y="309483"/>
                  </a:cubicBezTo>
                  <a:cubicBezTo>
                    <a:pt x="0" y="138560"/>
                    <a:pt x="138561" y="0"/>
                    <a:pt x="30948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Round Same Side Corner Rectangle 8"/>
            <p:cNvSpPr>
              <a:spLocks noChangeAspect="1"/>
            </p:cNvSpPr>
            <p:nvPr/>
          </p:nvSpPr>
          <p:spPr>
            <a:xfrm>
              <a:off x="935085" y="1495284"/>
              <a:ext cx="1093290" cy="360000"/>
            </a:xfrm>
            <a:custGeom>
              <a:avLst/>
              <a:gdLst/>
              <a:ahLst/>
              <a:cxnLst/>
              <a:rect l="l" t="t" r="r" b="b"/>
              <a:pathLst>
                <a:path w="1093290" h="360000">
                  <a:moveTo>
                    <a:pt x="120297" y="328818"/>
                  </a:moveTo>
                  <a:lnTo>
                    <a:pt x="972993" y="328818"/>
                  </a:lnTo>
                  <a:cubicBezTo>
                    <a:pt x="1016682" y="328818"/>
                    <a:pt x="1057826" y="339716"/>
                    <a:pt x="1093290" y="360000"/>
                  </a:cubicBezTo>
                  <a:lnTo>
                    <a:pt x="0" y="360000"/>
                  </a:lnTo>
                  <a:cubicBezTo>
                    <a:pt x="35464" y="339716"/>
                    <a:pt x="76608" y="328818"/>
                    <a:pt x="120297" y="328818"/>
                  </a:cubicBezTo>
                  <a:close/>
                  <a:moveTo>
                    <a:pt x="242255" y="0"/>
                  </a:moveTo>
                  <a:lnTo>
                    <a:pt x="851037" y="0"/>
                  </a:lnTo>
                  <a:cubicBezTo>
                    <a:pt x="827819" y="146975"/>
                    <a:pt x="700311" y="258967"/>
                    <a:pt x="546646" y="258967"/>
                  </a:cubicBezTo>
                  <a:cubicBezTo>
                    <a:pt x="392981" y="258967"/>
                    <a:pt x="265473" y="146975"/>
                    <a:pt x="2422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Round Same Side Corner Rectangle 8"/>
            <p:cNvSpPr>
              <a:spLocks noChangeAspect="1"/>
            </p:cNvSpPr>
            <p:nvPr/>
          </p:nvSpPr>
          <p:spPr>
            <a:xfrm>
              <a:off x="798294" y="185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36791" y="0"/>
                  </a:moveTo>
                  <a:lnTo>
                    <a:pt x="1230081" y="0"/>
                  </a:lnTo>
                  <a:cubicBezTo>
                    <a:pt x="1311706" y="42198"/>
                    <a:pt x="1366872" y="127610"/>
                    <a:pt x="1366872" y="225906"/>
                  </a:cubicBezTo>
                  <a:lnTo>
                    <a:pt x="1366872" y="360000"/>
                  </a:lnTo>
                  <a:lnTo>
                    <a:pt x="0" y="360000"/>
                  </a:lnTo>
                  <a:lnTo>
                    <a:pt x="0" y="225906"/>
                  </a:lnTo>
                  <a:cubicBezTo>
                    <a:pt x="0" y="127610"/>
                    <a:pt x="55166" y="42198"/>
                    <a:pt x="13679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Round Same Side Corner Rectangle 8"/>
            <p:cNvSpPr>
              <a:spLocks noChangeAspect="1"/>
            </p:cNvSpPr>
            <p:nvPr/>
          </p:nvSpPr>
          <p:spPr>
            <a:xfrm>
              <a:off x="798294" y="2215284"/>
              <a:ext cx="1366873" cy="360000"/>
            </a:xfrm>
            <a:custGeom>
              <a:avLst/>
              <a:gdLst/>
              <a:ahLst/>
              <a:cxnLst/>
              <a:rect l="l" t="t" r="r" b="b"/>
              <a:pathLst>
                <a:path w="1366873" h="360000">
                  <a:moveTo>
                    <a:pt x="0" y="0"/>
                  </a:moveTo>
                  <a:lnTo>
                    <a:pt x="1366872" y="0"/>
                  </a:lnTo>
                  <a:lnTo>
                    <a:pt x="1366872" y="106805"/>
                  </a:lnTo>
                  <a:lnTo>
                    <a:pt x="1366873" y="106805"/>
                  </a:lnTo>
                  <a:lnTo>
                    <a:pt x="1366873" y="360000"/>
                  </a:lnTo>
                  <a:lnTo>
                    <a:pt x="1102603" y="360000"/>
                  </a:lnTo>
                  <a:lnTo>
                    <a:pt x="1102603" y="195949"/>
                  </a:lnTo>
                  <a:lnTo>
                    <a:pt x="1063282" y="195949"/>
                  </a:lnTo>
                  <a:lnTo>
                    <a:pt x="1062792" y="360000"/>
                  </a:lnTo>
                  <a:lnTo>
                    <a:pt x="303100" y="360000"/>
                  </a:lnTo>
                  <a:cubicBezTo>
                    <a:pt x="303263" y="305317"/>
                    <a:pt x="303426" y="250633"/>
                    <a:pt x="303590" y="195949"/>
                  </a:cubicBezTo>
                  <a:lnTo>
                    <a:pt x="264271" y="195949"/>
                  </a:lnTo>
                  <a:lnTo>
                    <a:pt x="264271" y="360000"/>
                  </a:lnTo>
                  <a:lnTo>
                    <a:pt x="1" y="360000"/>
                  </a:lnTo>
                  <a:lnTo>
                    <a:pt x="1" y="195949"/>
                  </a:lnTo>
                  <a:lnTo>
                    <a:pt x="0" y="1959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Round Same Side Corner Rectangle 8"/>
            <p:cNvSpPr>
              <a:spLocks noChangeAspect="1"/>
            </p:cNvSpPr>
            <p:nvPr/>
          </p:nvSpPr>
          <p:spPr>
            <a:xfrm>
              <a:off x="798295" y="257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360000"/>
                  </a:lnTo>
                  <a:lnTo>
                    <a:pt x="1102602" y="360000"/>
                  </a:lnTo>
                  <a:close/>
                  <a:moveTo>
                    <a:pt x="303099" y="0"/>
                  </a:moveTo>
                  <a:lnTo>
                    <a:pt x="1062791" y="0"/>
                  </a:lnTo>
                  <a:lnTo>
                    <a:pt x="1061715" y="360000"/>
                  </a:lnTo>
                  <a:lnTo>
                    <a:pt x="302023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Round Same Side Corner Rectangle 8"/>
            <p:cNvSpPr>
              <a:spLocks noChangeAspect="1"/>
            </p:cNvSpPr>
            <p:nvPr/>
          </p:nvSpPr>
          <p:spPr>
            <a:xfrm>
              <a:off x="798295" y="293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93634"/>
                  </a:lnTo>
                  <a:cubicBezTo>
                    <a:pt x="1366872" y="166610"/>
                    <a:pt x="1307713" y="225768"/>
                    <a:pt x="1234737" y="225768"/>
                  </a:cubicBezTo>
                  <a:cubicBezTo>
                    <a:pt x="1161761" y="225768"/>
                    <a:pt x="1102602" y="166610"/>
                    <a:pt x="1102602" y="93634"/>
                  </a:cubicBezTo>
                  <a:close/>
                  <a:moveTo>
                    <a:pt x="302023" y="0"/>
                  </a:moveTo>
                  <a:lnTo>
                    <a:pt x="1061715" y="0"/>
                  </a:lnTo>
                  <a:lnTo>
                    <a:pt x="1060639" y="360000"/>
                  </a:lnTo>
                  <a:lnTo>
                    <a:pt x="726527" y="360000"/>
                  </a:lnTo>
                  <a:lnTo>
                    <a:pt x="726527" y="314913"/>
                  </a:lnTo>
                  <a:lnTo>
                    <a:pt x="627437" y="314913"/>
                  </a:lnTo>
                  <a:lnTo>
                    <a:pt x="627437" y="360000"/>
                  </a:lnTo>
                  <a:lnTo>
                    <a:pt x="300947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93634"/>
                  </a:lnTo>
                  <a:cubicBezTo>
                    <a:pt x="264270" y="166610"/>
                    <a:pt x="205112" y="225768"/>
                    <a:pt x="132135" y="225768"/>
                  </a:cubicBezTo>
                  <a:cubicBezTo>
                    <a:pt x="59159" y="225768"/>
                    <a:pt x="0" y="166610"/>
                    <a:pt x="0" y="9363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Round Same Side Corner Rectangle 8"/>
            <p:cNvSpPr>
              <a:spLocks noChangeAspect="1"/>
            </p:cNvSpPr>
            <p:nvPr/>
          </p:nvSpPr>
          <p:spPr>
            <a:xfrm>
              <a:off x="1098166" y="329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6656" y="0"/>
                  </a:moveTo>
                  <a:lnTo>
                    <a:pt x="760768" y="0"/>
                  </a:lnTo>
                  <a:lnTo>
                    <a:pt x="759691" y="360000"/>
                  </a:lnTo>
                  <a:lnTo>
                    <a:pt x="426656" y="360000"/>
                  </a:lnTo>
                  <a:close/>
                  <a:moveTo>
                    <a:pt x="1076" y="0"/>
                  </a:moveTo>
                  <a:lnTo>
                    <a:pt x="327566" y="0"/>
                  </a:lnTo>
                  <a:lnTo>
                    <a:pt x="327566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Round Same Side Corner Rectangle 8"/>
            <p:cNvSpPr>
              <a:spLocks noChangeAspect="1"/>
            </p:cNvSpPr>
            <p:nvPr/>
          </p:nvSpPr>
          <p:spPr>
            <a:xfrm>
              <a:off x="1097090" y="3655284"/>
              <a:ext cx="760767" cy="360000"/>
            </a:xfrm>
            <a:custGeom>
              <a:avLst/>
              <a:gdLst/>
              <a:ahLst/>
              <a:cxnLst/>
              <a:rect l="l" t="t" r="r" b="b"/>
              <a:pathLst>
                <a:path w="760767" h="360000">
                  <a:moveTo>
                    <a:pt x="427732" y="0"/>
                  </a:moveTo>
                  <a:lnTo>
                    <a:pt x="760767" y="0"/>
                  </a:lnTo>
                  <a:lnTo>
                    <a:pt x="759691" y="360000"/>
                  </a:lnTo>
                  <a:lnTo>
                    <a:pt x="427732" y="360000"/>
                  </a:lnTo>
                  <a:close/>
                  <a:moveTo>
                    <a:pt x="1076" y="0"/>
                  </a:moveTo>
                  <a:lnTo>
                    <a:pt x="328642" y="0"/>
                  </a:lnTo>
                  <a:lnTo>
                    <a:pt x="32864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8" name="Round Same Side Corner Rectangle 8"/>
            <p:cNvSpPr>
              <a:spLocks noChangeAspect="1"/>
            </p:cNvSpPr>
            <p:nvPr/>
          </p:nvSpPr>
          <p:spPr>
            <a:xfrm>
              <a:off x="1096013" y="401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8809" y="0"/>
                  </a:moveTo>
                  <a:lnTo>
                    <a:pt x="760768" y="0"/>
                  </a:lnTo>
                  <a:lnTo>
                    <a:pt x="759692" y="360000"/>
                  </a:lnTo>
                  <a:lnTo>
                    <a:pt x="428809" y="360000"/>
                  </a:lnTo>
                  <a:close/>
                  <a:moveTo>
                    <a:pt x="1077" y="0"/>
                  </a:moveTo>
                  <a:lnTo>
                    <a:pt x="329719" y="0"/>
                  </a:lnTo>
                  <a:lnTo>
                    <a:pt x="329719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Round Same Side Corner Rectangle 8"/>
            <p:cNvSpPr>
              <a:spLocks noChangeAspect="1"/>
            </p:cNvSpPr>
            <p:nvPr/>
          </p:nvSpPr>
          <p:spPr>
            <a:xfrm>
              <a:off x="1095431" y="4375284"/>
              <a:ext cx="760274" cy="360000"/>
            </a:xfrm>
            <a:custGeom>
              <a:avLst/>
              <a:gdLst/>
              <a:ahLst/>
              <a:cxnLst/>
              <a:rect l="l" t="t" r="r" b="b"/>
              <a:pathLst>
                <a:path w="760274" h="360000">
                  <a:moveTo>
                    <a:pt x="429391" y="0"/>
                  </a:moveTo>
                  <a:lnTo>
                    <a:pt x="760274" y="0"/>
                  </a:lnTo>
                  <a:cubicBezTo>
                    <a:pt x="760080" y="64950"/>
                    <a:pt x="759886" y="129900"/>
                    <a:pt x="759692" y="194850"/>
                  </a:cubicBezTo>
                  <a:cubicBezTo>
                    <a:pt x="759692" y="286060"/>
                    <a:pt x="685751" y="360000"/>
                    <a:pt x="594541" y="360000"/>
                  </a:cubicBezTo>
                  <a:cubicBezTo>
                    <a:pt x="503331" y="360000"/>
                    <a:pt x="429391" y="286060"/>
                    <a:pt x="429391" y="194850"/>
                  </a:cubicBezTo>
                  <a:close/>
                  <a:moveTo>
                    <a:pt x="583" y="0"/>
                  </a:moveTo>
                  <a:lnTo>
                    <a:pt x="330301" y="0"/>
                  </a:lnTo>
                  <a:lnTo>
                    <a:pt x="330301" y="194849"/>
                  </a:lnTo>
                  <a:cubicBezTo>
                    <a:pt x="330301" y="286059"/>
                    <a:pt x="256361" y="359999"/>
                    <a:pt x="165151" y="359999"/>
                  </a:cubicBezTo>
                  <a:cubicBezTo>
                    <a:pt x="73941" y="359999"/>
                    <a:pt x="0" y="286059"/>
                    <a:pt x="0" y="1948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262573" y="1939204"/>
            <a:ext cx="631153" cy="1662297"/>
            <a:chOff x="798294" y="1135284"/>
            <a:chExt cx="1366873" cy="3600000"/>
          </a:xfrm>
        </p:grpSpPr>
        <p:sp>
          <p:nvSpPr>
            <p:cNvPr id="51" name="Round Same Side Corner Rectangle 8"/>
            <p:cNvSpPr>
              <a:spLocks noChangeAspect="1"/>
            </p:cNvSpPr>
            <p:nvPr/>
          </p:nvSpPr>
          <p:spPr>
            <a:xfrm>
              <a:off x="1172247" y="1135284"/>
              <a:ext cx="618968" cy="360000"/>
            </a:xfrm>
            <a:custGeom>
              <a:avLst/>
              <a:gdLst/>
              <a:ahLst/>
              <a:cxnLst/>
              <a:rect l="l" t="t" r="r" b="b"/>
              <a:pathLst>
                <a:path w="618968" h="360000">
                  <a:moveTo>
                    <a:pt x="309484" y="0"/>
                  </a:moveTo>
                  <a:cubicBezTo>
                    <a:pt x="480408" y="0"/>
                    <a:pt x="618968" y="138560"/>
                    <a:pt x="618968" y="309483"/>
                  </a:cubicBezTo>
                  <a:lnTo>
                    <a:pt x="613875" y="360000"/>
                  </a:lnTo>
                  <a:lnTo>
                    <a:pt x="5093" y="360000"/>
                  </a:lnTo>
                  <a:cubicBezTo>
                    <a:pt x="1413" y="343670"/>
                    <a:pt x="0" y="326742"/>
                    <a:pt x="0" y="309483"/>
                  </a:cubicBezTo>
                  <a:cubicBezTo>
                    <a:pt x="0" y="138560"/>
                    <a:pt x="138561" y="0"/>
                    <a:pt x="30948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Round Same Side Corner Rectangle 8"/>
            <p:cNvSpPr>
              <a:spLocks noChangeAspect="1"/>
            </p:cNvSpPr>
            <p:nvPr/>
          </p:nvSpPr>
          <p:spPr>
            <a:xfrm>
              <a:off x="935085" y="1495284"/>
              <a:ext cx="1093290" cy="360000"/>
            </a:xfrm>
            <a:custGeom>
              <a:avLst/>
              <a:gdLst/>
              <a:ahLst/>
              <a:cxnLst/>
              <a:rect l="l" t="t" r="r" b="b"/>
              <a:pathLst>
                <a:path w="1093290" h="360000">
                  <a:moveTo>
                    <a:pt x="120297" y="328818"/>
                  </a:moveTo>
                  <a:lnTo>
                    <a:pt x="972993" y="328818"/>
                  </a:lnTo>
                  <a:cubicBezTo>
                    <a:pt x="1016682" y="328818"/>
                    <a:pt x="1057826" y="339716"/>
                    <a:pt x="1093290" y="360000"/>
                  </a:cubicBezTo>
                  <a:lnTo>
                    <a:pt x="0" y="360000"/>
                  </a:lnTo>
                  <a:cubicBezTo>
                    <a:pt x="35464" y="339716"/>
                    <a:pt x="76608" y="328818"/>
                    <a:pt x="120297" y="328818"/>
                  </a:cubicBezTo>
                  <a:close/>
                  <a:moveTo>
                    <a:pt x="242255" y="0"/>
                  </a:moveTo>
                  <a:lnTo>
                    <a:pt x="851037" y="0"/>
                  </a:lnTo>
                  <a:cubicBezTo>
                    <a:pt x="827819" y="146975"/>
                    <a:pt x="700311" y="258967"/>
                    <a:pt x="546646" y="258967"/>
                  </a:cubicBezTo>
                  <a:cubicBezTo>
                    <a:pt x="392981" y="258967"/>
                    <a:pt x="265473" y="146975"/>
                    <a:pt x="2422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Round Same Side Corner Rectangle 8"/>
            <p:cNvSpPr>
              <a:spLocks noChangeAspect="1"/>
            </p:cNvSpPr>
            <p:nvPr/>
          </p:nvSpPr>
          <p:spPr>
            <a:xfrm>
              <a:off x="798294" y="185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36791" y="0"/>
                  </a:moveTo>
                  <a:lnTo>
                    <a:pt x="1230081" y="0"/>
                  </a:lnTo>
                  <a:cubicBezTo>
                    <a:pt x="1311706" y="42198"/>
                    <a:pt x="1366872" y="127610"/>
                    <a:pt x="1366872" y="225906"/>
                  </a:cubicBezTo>
                  <a:lnTo>
                    <a:pt x="1366872" y="360000"/>
                  </a:lnTo>
                  <a:lnTo>
                    <a:pt x="0" y="360000"/>
                  </a:lnTo>
                  <a:lnTo>
                    <a:pt x="0" y="225906"/>
                  </a:lnTo>
                  <a:cubicBezTo>
                    <a:pt x="0" y="127610"/>
                    <a:pt x="55166" y="42198"/>
                    <a:pt x="13679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Round Same Side Corner Rectangle 8"/>
            <p:cNvSpPr>
              <a:spLocks noChangeAspect="1"/>
            </p:cNvSpPr>
            <p:nvPr/>
          </p:nvSpPr>
          <p:spPr>
            <a:xfrm>
              <a:off x="798294" y="2215284"/>
              <a:ext cx="1366873" cy="360000"/>
            </a:xfrm>
            <a:custGeom>
              <a:avLst/>
              <a:gdLst/>
              <a:ahLst/>
              <a:cxnLst/>
              <a:rect l="l" t="t" r="r" b="b"/>
              <a:pathLst>
                <a:path w="1366873" h="360000">
                  <a:moveTo>
                    <a:pt x="0" y="0"/>
                  </a:moveTo>
                  <a:lnTo>
                    <a:pt x="1366872" y="0"/>
                  </a:lnTo>
                  <a:lnTo>
                    <a:pt x="1366872" y="106805"/>
                  </a:lnTo>
                  <a:lnTo>
                    <a:pt x="1366873" y="106805"/>
                  </a:lnTo>
                  <a:lnTo>
                    <a:pt x="1366873" y="360000"/>
                  </a:lnTo>
                  <a:lnTo>
                    <a:pt x="1102603" y="360000"/>
                  </a:lnTo>
                  <a:lnTo>
                    <a:pt x="1102603" y="195949"/>
                  </a:lnTo>
                  <a:lnTo>
                    <a:pt x="1063282" y="195949"/>
                  </a:lnTo>
                  <a:lnTo>
                    <a:pt x="1062792" y="360000"/>
                  </a:lnTo>
                  <a:lnTo>
                    <a:pt x="303100" y="360000"/>
                  </a:lnTo>
                  <a:cubicBezTo>
                    <a:pt x="303263" y="305317"/>
                    <a:pt x="303426" y="250633"/>
                    <a:pt x="303590" y="195949"/>
                  </a:cubicBezTo>
                  <a:lnTo>
                    <a:pt x="264271" y="195949"/>
                  </a:lnTo>
                  <a:lnTo>
                    <a:pt x="264271" y="360000"/>
                  </a:lnTo>
                  <a:lnTo>
                    <a:pt x="1" y="360000"/>
                  </a:lnTo>
                  <a:lnTo>
                    <a:pt x="1" y="195949"/>
                  </a:lnTo>
                  <a:lnTo>
                    <a:pt x="0" y="1959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Round Same Side Corner Rectangle 8"/>
            <p:cNvSpPr>
              <a:spLocks noChangeAspect="1"/>
            </p:cNvSpPr>
            <p:nvPr/>
          </p:nvSpPr>
          <p:spPr>
            <a:xfrm>
              <a:off x="798295" y="257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360000"/>
                  </a:lnTo>
                  <a:lnTo>
                    <a:pt x="1102602" y="360000"/>
                  </a:lnTo>
                  <a:close/>
                  <a:moveTo>
                    <a:pt x="303099" y="0"/>
                  </a:moveTo>
                  <a:lnTo>
                    <a:pt x="1062791" y="0"/>
                  </a:lnTo>
                  <a:lnTo>
                    <a:pt x="1061715" y="360000"/>
                  </a:lnTo>
                  <a:lnTo>
                    <a:pt x="302023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Round Same Side Corner Rectangle 8"/>
            <p:cNvSpPr>
              <a:spLocks noChangeAspect="1"/>
            </p:cNvSpPr>
            <p:nvPr/>
          </p:nvSpPr>
          <p:spPr>
            <a:xfrm>
              <a:off x="798295" y="293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93634"/>
                  </a:lnTo>
                  <a:cubicBezTo>
                    <a:pt x="1366872" y="166610"/>
                    <a:pt x="1307713" y="225768"/>
                    <a:pt x="1234737" y="225768"/>
                  </a:cubicBezTo>
                  <a:cubicBezTo>
                    <a:pt x="1161761" y="225768"/>
                    <a:pt x="1102602" y="166610"/>
                    <a:pt x="1102602" y="93634"/>
                  </a:cubicBezTo>
                  <a:close/>
                  <a:moveTo>
                    <a:pt x="302023" y="0"/>
                  </a:moveTo>
                  <a:lnTo>
                    <a:pt x="1061715" y="0"/>
                  </a:lnTo>
                  <a:lnTo>
                    <a:pt x="1060639" y="360000"/>
                  </a:lnTo>
                  <a:lnTo>
                    <a:pt x="726527" y="360000"/>
                  </a:lnTo>
                  <a:lnTo>
                    <a:pt x="726527" y="314913"/>
                  </a:lnTo>
                  <a:lnTo>
                    <a:pt x="627437" y="314913"/>
                  </a:lnTo>
                  <a:lnTo>
                    <a:pt x="627437" y="360000"/>
                  </a:lnTo>
                  <a:lnTo>
                    <a:pt x="300947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93634"/>
                  </a:lnTo>
                  <a:cubicBezTo>
                    <a:pt x="264270" y="166610"/>
                    <a:pt x="205112" y="225768"/>
                    <a:pt x="132135" y="225768"/>
                  </a:cubicBezTo>
                  <a:cubicBezTo>
                    <a:pt x="59159" y="225768"/>
                    <a:pt x="0" y="166610"/>
                    <a:pt x="0" y="9363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Round Same Side Corner Rectangle 8"/>
            <p:cNvSpPr>
              <a:spLocks noChangeAspect="1"/>
            </p:cNvSpPr>
            <p:nvPr/>
          </p:nvSpPr>
          <p:spPr>
            <a:xfrm>
              <a:off x="1098166" y="329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6656" y="0"/>
                  </a:moveTo>
                  <a:lnTo>
                    <a:pt x="760768" y="0"/>
                  </a:lnTo>
                  <a:lnTo>
                    <a:pt x="759691" y="360000"/>
                  </a:lnTo>
                  <a:lnTo>
                    <a:pt x="426656" y="360000"/>
                  </a:lnTo>
                  <a:close/>
                  <a:moveTo>
                    <a:pt x="1076" y="0"/>
                  </a:moveTo>
                  <a:lnTo>
                    <a:pt x="327566" y="0"/>
                  </a:lnTo>
                  <a:lnTo>
                    <a:pt x="327566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Round Same Side Corner Rectangle 8"/>
            <p:cNvSpPr>
              <a:spLocks noChangeAspect="1"/>
            </p:cNvSpPr>
            <p:nvPr/>
          </p:nvSpPr>
          <p:spPr>
            <a:xfrm>
              <a:off x="1097090" y="3655284"/>
              <a:ext cx="760767" cy="360000"/>
            </a:xfrm>
            <a:custGeom>
              <a:avLst/>
              <a:gdLst/>
              <a:ahLst/>
              <a:cxnLst/>
              <a:rect l="l" t="t" r="r" b="b"/>
              <a:pathLst>
                <a:path w="760767" h="360000">
                  <a:moveTo>
                    <a:pt x="427732" y="0"/>
                  </a:moveTo>
                  <a:lnTo>
                    <a:pt x="760767" y="0"/>
                  </a:lnTo>
                  <a:lnTo>
                    <a:pt x="759691" y="360000"/>
                  </a:lnTo>
                  <a:lnTo>
                    <a:pt x="427732" y="360000"/>
                  </a:lnTo>
                  <a:close/>
                  <a:moveTo>
                    <a:pt x="1076" y="0"/>
                  </a:moveTo>
                  <a:lnTo>
                    <a:pt x="328642" y="0"/>
                  </a:lnTo>
                  <a:lnTo>
                    <a:pt x="32864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Round Same Side Corner Rectangle 8"/>
            <p:cNvSpPr>
              <a:spLocks noChangeAspect="1"/>
            </p:cNvSpPr>
            <p:nvPr/>
          </p:nvSpPr>
          <p:spPr>
            <a:xfrm>
              <a:off x="1096013" y="401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8809" y="0"/>
                  </a:moveTo>
                  <a:lnTo>
                    <a:pt x="760768" y="0"/>
                  </a:lnTo>
                  <a:lnTo>
                    <a:pt x="759692" y="360000"/>
                  </a:lnTo>
                  <a:lnTo>
                    <a:pt x="428809" y="360000"/>
                  </a:lnTo>
                  <a:close/>
                  <a:moveTo>
                    <a:pt x="1077" y="0"/>
                  </a:moveTo>
                  <a:lnTo>
                    <a:pt x="329719" y="0"/>
                  </a:lnTo>
                  <a:lnTo>
                    <a:pt x="329719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Round Same Side Corner Rectangle 8"/>
            <p:cNvSpPr>
              <a:spLocks noChangeAspect="1"/>
            </p:cNvSpPr>
            <p:nvPr/>
          </p:nvSpPr>
          <p:spPr>
            <a:xfrm>
              <a:off x="1095431" y="4375284"/>
              <a:ext cx="760274" cy="360000"/>
            </a:xfrm>
            <a:custGeom>
              <a:avLst/>
              <a:gdLst/>
              <a:ahLst/>
              <a:cxnLst/>
              <a:rect l="l" t="t" r="r" b="b"/>
              <a:pathLst>
                <a:path w="760274" h="360000">
                  <a:moveTo>
                    <a:pt x="429391" y="0"/>
                  </a:moveTo>
                  <a:lnTo>
                    <a:pt x="760274" y="0"/>
                  </a:lnTo>
                  <a:cubicBezTo>
                    <a:pt x="760080" y="64950"/>
                    <a:pt x="759886" y="129900"/>
                    <a:pt x="759692" y="194850"/>
                  </a:cubicBezTo>
                  <a:cubicBezTo>
                    <a:pt x="759692" y="286060"/>
                    <a:pt x="685751" y="360000"/>
                    <a:pt x="594541" y="360000"/>
                  </a:cubicBezTo>
                  <a:cubicBezTo>
                    <a:pt x="503331" y="360000"/>
                    <a:pt x="429391" y="286060"/>
                    <a:pt x="429391" y="194850"/>
                  </a:cubicBezTo>
                  <a:close/>
                  <a:moveTo>
                    <a:pt x="583" y="0"/>
                  </a:moveTo>
                  <a:lnTo>
                    <a:pt x="330301" y="0"/>
                  </a:lnTo>
                  <a:lnTo>
                    <a:pt x="330301" y="194849"/>
                  </a:lnTo>
                  <a:cubicBezTo>
                    <a:pt x="330301" y="286059"/>
                    <a:pt x="256361" y="359999"/>
                    <a:pt x="165151" y="359999"/>
                  </a:cubicBezTo>
                  <a:cubicBezTo>
                    <a:pt x="73941" y="359999"/>
                    <a:pt x="0" y="286059"/>
                    <a:pt x="0" y="1948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8" name="TextBox 4"/>
          <p:cNvSpPr txBox="1"/>
          <p:nvPr/>
        </p:nvSpPr>
        <p:spPr>
          <a:xfrm>
            <a:off x="5185149" y="3846874"/>
            <a:ext cx="77215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9" name="TextBox 4"/>
          <p:cNvSpPr txBox="1"/>
          <p:nvPr/>
        </p:nvSpPr>
        <p:spPr>
          <a:xfrm>
            <a:off x="3173509" y="3846874"/>
            <a:ext cx="77215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0" name="TextBox 4"/>
          <p:cNvSpPr txBox="1"/>
          <p:nvPr/>
        </p:nvSpPr>
        <p:spPr>
          <a:xfrm>
            <a:off x="4179329" y="3845648"/>
            <a:ext cx="77215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1" name="TextBox 4"/>
          <p:cNvSpPr txBox="1"/>
          <p:nvPr/>
        </p:nvSpPr>
        <p:spPr>
          <a:xfrm>
            <a:off x="2071423" y="3846874"/>
            <a:ext cx="95825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100%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2" name="TextBox 4"/>
          <p:cNvSpPr txBox="1"/>
          <p:nvPr/>
        </p:nvSpPr>
        <p:spPr>
          <a:xfrm>
            <a:off x="6190969" y="3846874"/>
            <a:ext cx="77215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328633" y="1636141"/>
            <a:ext cx="1857578" cy="2932783"/>
            <a:chOff x="803640" y="3324735"/>
            <a:chExt cx="2059657" cy="2932783"/>
          </a:xfrm>
        </p:grpSpPr>
        <p:sp>
          <p:nvSpPr>
            <p:cNvPr id="86" name="TextBox 85"/>
            <p:cNvSpPr txBox="1"/>
            <p:nvPr/>
          </p:nvSpPr>
          <p:spPr>
            <a:xfrm>
              <a:off x="803640" y="3579862"/>
              <a:ext cx="2059657" cy="2677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03640" y="33247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957789" y="1636141"/>
            <a:ext cx="1857578" cy="2932783"/>
            <a:chOff x="803640" y="3324735"/>
            <a:chExt cx="2059657" cy="2932783"/>
          </a:xfrm>
        </p:grpSpPr>
        <p:sp>
          <p:nvSpPr>
            <p:cNvPr id="90" name="TextBox 89"/>
            <p:cNvSpPr txBox="1"/>
            <p:nvPr/>
          </p:nvSpPr>
          <p:spPr>
            <a:xfrm>
              <a:off x="803640" y="3579862"/>
              <a:ext cx="2059657" cy="2677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03640" y="33247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328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132806" y="1419622"/>
            <a:ext cx="3746276" cy="2579265"/>
            <a:chOff x="1132806" y="1419622"/>
            <a:chExt cx="3746276" cy="2579265"/>
          </a:xfrm>
        </p:grpSpPr>
        <p:cxnSp>
          <p:nvCxnSpPr>
            <p:cNvPr id="11" name="Straight Connector 10"/>
            <p:cNvCxnSpPr>
              <a:endCxn id="6" idx="6"/>
            </p:cNvCxnSpPr>
            <p:nvPr/>
          </p:nvCxnSpPr>
          <p:spPr>
            <a:xfrm flipH="1" flipV="1">
              <a:off x="1854746" y="1779662"/>
              <a:ext cx="1256159" cy="491033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854746" y="2270695"/>
              <a:ext cx="1256160" cy="36004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endCxn id="8" idx="7"/>
            </p:cNvCxnSpPr>
            <p:nvPr/>
          </p:nvCxnSpPr>
          <p:spPr>
            <a:xfrm flipH="1">
              <a:off x="2310549" y="2270695"/>
              <a:ext cx="800356" cy="1113565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9" idx="2"/>
            </p:cNvCxnSpPr>
            <p:nvPr/>
          </p:nvCxnSpPr>
          <p:spPr>
            <a:xfrm flipH="1">
              <a:off x="3110906" y="1921135"/>
              <a:ext cx="1048096" cy="300533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/>
            <p:cNvSpPr/>
            <p:nvPr/>
          </p:nvSpPr>
          <p:spPr>
            <a:xfrm>
              <a:off x="2390825" y="1550615"/>
              <a:ext cx="1440160" cy="14401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134666" y="1419622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132806" y="2414711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695922" y="3278807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159002" y="1561095"/>
              <a:ext cx="720080" cy="720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" name="Group 25"/>
          <p:cNvGrpSpPr/>
          <p:nvPr/>
        </p:nvGrpSpPr>
        <p:grpSpPr>
          <a:xfrm flipH="1">
            <a:off x="4159002" y="2270695"/>
            <a:ext cx="3746276" cy="2579265"/>
            <a:chOff x="1132806" y="1419622"/>
            <a:chExt cx="3746276" cy="2579265"/>
          </a:xfrm>
        </p:grpSpPr>
        <p:cxnSp>
          <p:nvCxnSpPr>
            <p:cNvPr id="27" name="Straight Connector 26"/>
            <p:cNvCxnSpPr>
              <a:endCxn id="32" idx="6"/>
            </p:cNvCxnSpPr>
            <p:nvPr/>
          </p:nvCxnSpPr>
          <p:spPr>
            <a:xfrm flipH="1" flipV="1">
              <a:off x="1854746" y="1779662"/>
              <a:ext cx="1256159" cy="491033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1854746" y="2270695"/>
              <a:ext cx="1256160" cy="360040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endCxn id="34" idx="7"/>
            </p:cNvCxnSpPr>
            <p:nvPr/>
          </p:nvCxnSpPr>
          <p:spPr>
            <a:xfrm flipH="1">
              <a:off x="2310549" y="2270695"/>
              <a:ext cx="800356" cy="1113565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35" idx="2"/>
            </p:cNvCxnSpPr>
            <p:nvPr/>
          </p:nvCxnSpPr>
          <p:spPr>
            <a:xfrm flipH="1">
              <a:off x="3110906" y="1970162"/>
              <a:ext cx="1048096" cy="300533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2390825" y="1550615"/>
              <a:ext cx="1440160" cy="14401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1134666" y="1419622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132806" y="2414711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1695922" y="3278807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159002" y="1610122"/>
              <a:ext cx="720080" cy="72008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Rounded Rectangle 7"/>
          <p:cNvSpPr>
            <a:spLocks noChangeAspect="1"/>
          </p:cNvSpPr>
          <p:nvPr/>
        </p:nvSpPr>
        <p:spPr>
          <a:xfrm>
            <a:off x="4367515" y="2653058"/>
            <a:ext cx="303053" cy="26153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7" name="Rounded Rectangle 27"/>
          <p:cNvSpPr>
            <a:spLocks noChangeAspect="1"/>
          </p:cNvSpPr>
          <p:nvPr/>
        </p:nvSpPr>
        <p:spPr>
          <a:xfrm>
            <a:off x="4389254" y="1779662"/>
            <a:ext cx="309544" cy="23777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0" name="Group 39"/>
          <p:cNvGrpSpPr/>
          <p:nvPr/>
        </p:nvGrpSpPr>
        <p:grpSpPr>
          <a:xfrm>
            <a:off x="2416002" y="1869157"/>
            <a:ext cx="1414983" cy="915016"/>
            <a:chOff x="2416002" y="1869157"/>
            <a:chExt cx="1414983" cy="915016"/>
          </a:xfrm>
        </p:grpSpPr>
        <p:sp>
          <p:nvSpPr>
            <p:cNvPr id="38" name="Rectangle 37"/>
            <p:cNvSpPr/>
            <p:nvPr/>
          </p:nvSpPr>
          <p:spPr>
            <a:xfrm>
              <a:off x="2436287" y="2137842"/>
              <a:ext cx="1394698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16002" y="1869157"/>
              <a:ext cx="141498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199360" y="2670595"/>
            <a:ext cx="1414983" cy="915016"/>
            <a:chOff x="2416002" y="1869157"/>
            <a:chExt cx="1414983" cy="915016"/>
          </a:xfrm>
        </p:grpSpPr>
        <p:sp>
          <p:nvSpPr>
            <p:cNvPr id="42" name="Rectangle 41"/>
            <p:cNvSpPr/>
            <p:nvPr/>
          </p:nvSpPr>
          <p:spPr>
            <a:xfrm>
              <a:off x="2436287" y="2137842"/>
              <a:ext cx="1394698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416002" y="1869157"/>
              <a:ext cx="141498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4" name="Rectangle 30"/>
          <p:cNvSpPr>
            <a:spLocks noChangeAspect="1"/>
          </p:cNvSpPr>
          <p:nvPr/>
        </p:nvSpPr>
        <p:spPr>
          <a:xfrm>
            <a:off x="7403402" y="2486781"/>
            <a:ext cx="279951" cy="279133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5" name="Oval 7"/>
          <p:cNvSpPr>
            <a:spLocks noChangeAspect="1"/>
          </p:cNvSpPr>
          <p:nvPr/>
        </p:nvSpPr>
        <p:spPr>
          <a:xfrm>
            <a:off x="1895712" y="3489725"/>
            <a:ext cx="320500" cy="32049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6" name="Oval 21"/>
          <p:cNvSpPr>
            <a:spLocks noChangeAspect="1"/>
          </p:cNvSpPr>
          <p:nvPr/>
        </p:nvSpPr>
        <p:spPr>
          <a:xfrm>
            <a:off x="1330748" y="1643260"/>
            <a:ext cx="324195" cy="3269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Rectangle 36"/>
          <p:cNvSpPr>
            <a:spLocks noChangeAspect="1"/>
          </p:cNvSpPr>
          <p:nvPr/>
        </p:nvSpPr>
        <p:spPr>
          <a:xfrm>
            <a:off x="1347184" y="2670595"/>
            <a:ext cx="310971" cy="25994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8" name="Oval 7"/>
          <p:cNvSpPr/>
          <p:nvPr/>
        </p:nvSpPr>
        <p:spPr>
          <a:xfrm>
            <a:off x="7353650" y="3431237"/>
            <a:ext cx="388512" cy="3885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9" name="Rectangle 30"/>
          <p:cNvSpPr>
            <a:spLocks noChangeAspect="1"/>
          </p:cNvSpPr>
          <p:nvPr/>
        </p:nvSpPr>
        <p:spPr>
          <a:xfrm>
            <a:off x="6849294" y="4357508"/>
            <a:ext cx="284706" cy="28387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2422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D2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3"/>
          <p:cNvSpPr txBox="1">
            <a:spLocks/>
          </p:cNvSpPr>
          <p:nvPr/>
        </p:nvSpPr>
        <p:spPr>
          <a:xfrm>
            <a:off x="5436095" y="463658"/>
            <a:ext cx="3384376" cy="155107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 Designed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88123" y="2119842"/>
            <a:ext cx="313203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5703518" y="2878832"/>
            <a:ext cx="3116954" cy="180020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This PowerPoint Template has clean and neutral design that can be adapted to any content and meets various market segments.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1308FA1-800C-4C07-9CAF-DDD207CDA7C7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0A65DFF7-DF37-45B2-AA5A-1366440D0D02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03076366-1C54-48A6-96BB-28F2EF78B86D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id="{650E5114-FE1D-4498-AEA4-62208A02FFE0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2E3E8499-D3DA-4724-8EF7-1DB3BB67A836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id="{FABEB712-0389-4279-92BE-781BBFF157CE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</p:spTree>
    <p:extLst>
      <p:ext uri="{BB962C8B-B14F-4D97-AF65-F5344CB8AC3E}">
        <p14:creationId xmlns:p14="http://schemas.microsoft.com/office/powerpoint/2010/main" val="1617939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3288062" y="1983826"/>
            <a:ext cx="1080000" cy="1080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4728222" y="1983826"/>
            <a:ext cx="1080000" cy="108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3288062" y="3314560"/>
            <a:ext cx="1080000" cy="108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4728222" y="3314560"/>
            <a:ext cx="1080000" cy="108000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Rectangle 9"/>
          <p:cNvSpPr/>
          <p:nvPr/>
        </p:nvSpPr>
        <p:spPr>
          <a:xfrm>
            <a:off x="3615397" y="3655487"/>
            <a:ext cx="425330" cy="39814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23"/>
          <p:cNvSpPr/>
          <p:nvPr/>
        </p:nvSpPr>
        <p:spPr>
          <a:xfrm>
            <a:off x="5015910" y="2375410"/>
            <a:ext cx="504623" cy="296832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30"/>
          <p:cNvSpPr/>
          <p:nvPr/>
        </p:nvSpPr>
        <p:spPr>
          <a:xfrm>
            <a:off x="3637525" y="2333846"/>
            <a:ext cx="381073" cy="379959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Oval 7"/>
          <p:cNvSpPr/>
          <p:nvPr/>
        </p:nvSpPr>
        <p:spPr>
          <a:xfrm>
            <a:off x="5042255" y="3628592"/>
            <a:ext cx="451934" cy="451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075471" y="2094735"/>
            <a:ext cx="2636417" cy="858180"/>
            <a:chOff x="2113657" y="4283314"/>
            <a:chExt cx="3647460" cy="858180"/>
          </a:xfrm>
        </p:grpSpPr>
        <p:sp>
          <p:nvSpPr>
            <p:cNvPr id="13" name="TextBox 12"/>
            <p:cNvSpPr txBox="1"/>
            <p:nvPr/>
          </p:nvSpPr>
          <p:spPr>
            <a:xfrm>
              <a:off x="2113657" y="4495163"/>
              <a:ext cx="364745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075471" y="3425469"/>
            <a:ext cx="2636417" cy="858180"/>
            <a:chOff x="2113657" y="4283314"/>
            <a:chExt cx="3647460" cy="858180"/>
          </a:xfrm>
        </p:grpSpPr>
        <p:sp>
          <p:nvSpPr>
            <p:cNvPr id="16" name="TextBox 15"/>
            <p:cNvSpPr txBox="1"/>
            <p:nvPr/>
          </p:nvSpPr>
          <p:spPr>
            <a:xfrm>
              <a:off x="2113657" y="4495163"/>
              <a:ext cx="364745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95536" y="2094735"/>
            <a:ext cx="2651272" cy="858180"/>
            <a:chOff x="467544" y="1419622"/>
            <a:chExt cx="1931192" cy="858180"/>
          </a:xfrm>
        </p:grpSpPr>
        <p:sp>
          <p:nvSpPr>
            <p:cNvPr id="19" name="TextBox 18"/>
            <p:cNvSpPr txBox="1"/>
            <p:nvPr/>
          </p:nvSpPr>
          <p:spPr>
            <a:xfrm>
              <a:off x="467544" y="1631471"/>
              <a:ext cx="1931191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7545" y="1419622"/>
              <a:ext cx="193119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5536" y="3425469"/>
            <a:ext cx="2651272" cy="858180"/>
            <a:chOff x="477383" y="2372287"/>
            <a:chExt cx="1931192" cy="858180"/>
          </a:xfrm>
        </p:grpSpPr>
        <p:sp>
          <p:nvSpPr>
            <p:cNvPr id="22" name="TextBox 21"/>
            <p:cNvSpPr txBox="1"/>
            <p:nvPr/>
          </p:nvSpPr>
          <p:spPr>
            <a:xfrm>
              <a:off x="477383" y="2584136"/>
              <a:ext cx="1931191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7384" y="2372287"/>
              <a:ext cx="193119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912086" y="1563638"/>
            <a:ext cx="3293408" cy="3262066"/>
            <a:chOff x="2228466" y="1244261"/>
            <a:chExt cx="3293408" cy="3262066"/>
          </a:xfrm>
        </p:grpSpPr>
        <p:sp>
          <p:nvSpPr>
            <p:cNvPr id="25" name="Rectangle 24"/>
            <p:cNvSpPr/>
            <p:nvPr/>
          </p:nvSpPr>
          <p:spPr>
            <a:xfrm>
              <a:off x="2435170" y="2804492"/>
              <a:ext cx="2880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6" name="Rectangle 25"/>
            <p:cNvSpPr/>
            <p:nvPr/>
          </p:nvSpPr>
          <p:spPr>
            <a:xfrm rot="5400000">
              <a:off x="2435170" y="2805622"/>
              <a:ext cx="2880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3755281" y="1244261"/>
              <a:ext cx="239778" cy="206705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5298633" y="2755140"/>
              <a:ext cx="239778" cy="206705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Isosceles Triangle 28"/>
            <p:cNvSpPr/>
            <p:nvPr/>
          </p:nvSpPr>
          <p:spPr>
            <a:xfrm rot="10800000">
              <a:off x="3755281" y="4299622"/>
              <a:ext cx="239778" cy="206705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Isosceles Triangle 29"/>
            <p:cNvSpPr/>
            <p:nvPr/>
          </p:nvSpPr>
          <p:spPr>
            <a:xfrm rot="16200000">
              <a:off x="2211930" y="2755140"/>
              <a:ext cx="239778" cy="206705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3034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E9407B23-6E53-4AD4-8FAE-659E54DD3C0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7544" y="1510722"/>
            <a:ext cx="23762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solidFill>
                  <a:schemeClr val="accent2"/>
                </a:solidFill>
                <a:cs typeface="Arial" pitchFamily="34" charset="0"/>
              </a:rPr>
              <a:t>Modern  PowerPoint  Presentation</a:t>
            </a:r>
            <a:endParaRPr lang="ko-KR" altLang="en-US" sz="1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2576974"/>
            <a:ext cx="4104456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Easy to change colors, photos and Text. Get a modern PowerPoint  Presentation that is beautifully designed. 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You can simply impress your audience and add a unique zing and appeal to your Presentations.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7544" y="2213550"/>
            <a:ext cx="41044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17" name="Picture 2" descr="D:\Fullppt\PNG이미지\핸드폰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470" y="1309514"/>
            <a:ext cx="3024336" cy="366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50CAB22-1F5E-4777-BE83-A228ED771620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611631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755576" y="339502"/>
            <a:ext cx="8388424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Agenda Style</a:t>
            </a:r>
          </a:p>
        </p:txBody>
      </p:sp>
      <p:sp>
        <p:nvSpPr>
          <p:cNvPr id="4" name="Rectangle 3"/>
          <p:cNvSpPr/>
          <p:nvPr/>
        </p:nvSpPr>
        <p:spPr>
          <a:xfrm>
            <a:off x="1457754" y="1426511"/>
            <a:ext cx="6570630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073782" y="1588202"/>
            <a:ext cx="5738578" cy="30777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15576" y="1392293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243454" y="1482387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1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57754" y="2263268"/>
            <a:ext cx="657063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3" name="TextBox 12"/>
          <p:cNvSpPr txBox="1"/>
          <p:nvPr/>
        </p:nvSpPr>
        <p:spPr bwMode="auto">
          <a:xfrm>
            <a:off x="2073782" y="2424959"/>
            <a:ext cx="5738578" cy="30777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115576" y="2229050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1243454" y="2319144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2</a:t>
            </a:r>
            <a:endParaRPr lang="ko-KR" altLang="en-US" sz="2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57754" y="3100025"/>
            <a:ext cx="6570630" cy="615921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12"/>
          <p:cNvSpPr txBox="1"/>
          <p:nvPr/>
        </p:nvSpPr>
        <p:spPr bwMode="auto">
          <a:xfrm>
            <a:off x="2073782" y="3261716"/>
            <a:ext cx="5738578" cy="30777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115576" y="3065807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1243454" y="3155901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3</a:t>
            </a:r>
            <a:endParaRPr lang="ko-KR" altLang="en-US" sz="2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457754" y="3936782"/>
            <a:ext cx="6570630" cy="615921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12"/>
          <p:cNvSpPr txBox="1"/>
          <p:nvPr/>
        </p:nvSpPr>
        <p:spPr bwMode="auto">
          <a:xfrm>
            <a:off x="2073782" y="4098473"/>
            <a:ext cx="5738578" cy="30777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1115576" y="3902564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1243454" y="3992658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4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2" name="그룹 321">
            <a:extLst>
              <a:ext uri="{FF2B5EF4-FFF2-40B4-BE49-F238E27FC236}">
                <a16:creationId xmlns:a16="http://schemas.microsoft.com/office/drawing/2014/main" id="{ACCDD122-4032-4646-8133-6D8340AF2222}"/>
              </a:ext>
            </a:extLst>
          </p:cNvPr>
          <p:cNvGrpSpPr/>
          <p:nvPr/>
        </p:nvGrpSpPr>
        <p:grpSpPr>
          <a:xfrm>
            <a:off x="3759107" y="1668926"/>
            <a:ext cx="5114873" cy="3009291"/>
            <a:chOff x="635000" y="1382713"/>
            <a:chExt cx="7869238" cy="4572000"/>
          </a:xfrm>
          <a:solidFill>
            <a:schemeClr val="accent2"/>
          </a:solidFill>
        </p:grpSpPr>
        <p:sp>
          <p:nvSpPr>
            <p:cNvPr id="323" name="Freeform 8">
              <a:extLst>
                <a:ext uri="{FF2B5EF4-FFF2-40B4-BE49-F238E27FC236}">
                  <a16:creationId xmlns:a16="http://schemas.microsoft.com/office/drawing/2014/main" id="{E1C156EA-0F22-4E4D-950D-82A576542E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" name="Freeform 9">
              <a:extLst>
                <a:ext uri="{FF2B5EF4-FFF2-40B4-BE49-F238E27FC236}">
                  <a16:creationId xmlns:a16="http://schemas.microsoft.com/office/drawing/2014/main" id="{7AB8DB36-47F1-4F51-B2CC-C332F3C94A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" name="Freeform 10">
              <a:extLst>
                <a:ext uri="{FF2B5EF4-FFF2-40B4-BE49-F238E27FC236}">
                  <a16:creationId xmlns:a16="http://schemas.microsoft.com/office/drawing/2014/main" id="{0CD17BC7-DD50-4024-99D7-DF5A51E5C2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" name="Freeform 11">
              <a:extLst>
                <a:ext uri="{FF2B5EF4-FFF2-40B4-BE49-F238E27FC236}">
                  <a16:creationId xmlns:a16="http://schemas.microsoft.com/office/drawing/2014/main" id="{71C3C4C3-2A50-43EF-9943-A7FBD1BFA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95536" y="1233581"/>
            <a:ext cx="3240360" cy="1853997"/>
            <a:chOff x="467544" y="1233581"/>
            <a:chExt cx="3240360" cy="1853997"/>
          </a:xfrm>
        </p:grpSpPr>
        <p:sp>
          <p:nvSpPr>
            <p:cNvPr id="10" name="TextBox 9"/>
            <p:cNvSpPr txBox="1"/>
            <p:nvPr/>
          </p:nvSpPr>
          <p:spPr>
            <a:xfrm>
              <a:off x="467544" y="1517918"/>
              <a:ext cx="3240360" cy="156966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7544" y="1233581"/>
              <a:ext cx="324036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95536" y="3168617"/>
            <a:ext cx="1793106" cy="673514"/>
            <a:chOff x="2113657" y="4283314"/>
            <a:chExt cx="3647460" cy="673514"/>
          </a:xfrm>
        </p:grpSpPr>
        <p:sp>
          <p:nvSpPr>
            <p:cNvPr id="30" name="TextBox 29"/>
            <p:cNvSpPr txBox="1"/>
            <p:nvPr/>
          </p:nvSpPr>
          <p:spPr>
            <a:xfrm>
              <a:off x="2113657" y="4495163"/>
              <a:ext cx="364745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341041" y="3168617"/>
            <a:ext cx="1793106" cy="673514"/>
            <a:chOff x="2113657" y="4283314"/>
            <a:chExt cx="3647460" cy="673514"/>
          </a:xfrm>
        </p:grpSpPr>
        <p:sp>
          <p:nvSpPr>
            <p:cNvPr id="33" name="TextBox 32"/>
            <p:cNvSpPr txBox="1"/>
            <p:nvPr/>
          </p:nvSpPr>
          <p:spPr>
            <a:xfrm>
              <a:off x="2113657" y="4495163"/>
              <a:ext cx="364745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05047" y="3817279"/>
            <a:ext cx="148630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120,000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50552" y="3817279"/>
            <a:ext cx="148630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160,000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91003" y="4328792"/>
            <a:ext cx="1504582" cy="377435"/>
            <a:chOff x="5190037" y="2456503"/>
            <a:chExt cx="1504582" cy="377435"/>
          </a:xfrm>
        </p:grpSpPr>
        <p:sp>
          <p:nvSpPr>
            <p:cNvPr id="38" name="Round Same Side Corner Rectangle 8"/>
            <p:cNvSpPr/>
            <p:nvPr/>
          </p:nvSpPr>
          <p:spPr>
            <a:xfrm>
              <a:off x="5190037" y="2458229"/>
              <a:ext cx="141996" cy="37398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Round Same Side Corner Rectangle 20"/>
            <p:cNvSpPr/>
            <p:nvPr/>
          </p:nvSpPr>
          <p:spPr>
            <a:xfrm rot="10800000">
              <a:off x="5882544" y="2456503"/>
              <a:ext cx="176934" cy="377435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332034" y="2475943"/>
              <a:ext cx="60115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093465" y="2475943"/>
              <a:ext cx="60115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498109" y="4321026"/>
            <a:ext cx="1504582" cy="377435"/>
            <a:chOff x="5190037" y="2456503"/>
            <a:chExt cx="1504582" cy="377435"/>
          </a:xfrm>
        </p:grpSpPr>
        <p:sp>
          <p:nvSpPr>
            <p:cNvPr id="43" name="Round Same Side Corner Rectangle 8"/>
            <p:cNvSpPr/>
            <p:nvPr/>
          </p:nvSpPr>
          <p:spPr>
            <a:xfrm>
              <a:off x="5190037" y="2458229"/>
              <a:ext cx="141996" cy="37398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Round Same Side Corner Rectangle 20"/>
            <p:cNvSpPr/>
            <p:nvPr/>
          </p:nvSpPr>
          <p:spPr>
            <a:xfrm rot="10800000">
              <a:off x="5882544" y="2456503"/>
              <a:ext cx="176934" cy="377435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32034" y="2475943"/>
              <a:ext cx="60115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093465" y="2475943"/>
              <a:ext cx="60115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6100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901269877"/>
              </p:ext>
            </p:extLst>
          </p:nvPr>
        </p:nvGraphicFramePr>
        <p:xfrm>
          <a:off x="827584" y="1306463"/>
          <a:ext cx="4248472" cy="2319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6228184" y="1491630"/>
            <a:ext cx="216024" cy="2160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28184" y="1923678"/>
            <a:ext cx="216024" cy="2160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1461142"/>
            <a:ext cx="185757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88224" y="1894358"/>
            <a:ext cx="185757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2478582"/>
            <a:ext cx="345638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 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73460" y="3723878"/>
            <a:ext cx="1728192" cy="1081951"/>
            <a:chOff x="1062658" y="3986014"/>
            <a:chExt cx="1728192" cy="1081951"/>
          </a:xfrm>
        </p:grpSpPr>
        <p:sp>
          <p:nvSpPr>
            <p:cNvPr id="13" name="TextBox 12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661692" y="3723878"/>
            <a:ext cx="1728192" cy="1081951"/>
            <a:chOff x="1062658" y="3986014"/>
            <a:chExt cx="1728192" cy="1081951"/>
          </a:xfrm>
        </p:grpSpPr>
        <p:sp>
          <p:nvSpPr>
            <p:cNvPr id="16" name="TextBox 15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49924" y="3723878"/>
            <a:ext cx="1728192" cy="1081951"/>
            <a:chOff x="1062658" y="3986014"/>
            <a:chExt cx="1728192" cy="1081951"/>
          </a:xfrm>
        </p:grpSpPr>
        <p:sp>
          <p:nvSpPr>
            <p:cNvPr id="19" name="TextBox 18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838156" y="3723878"/>
            <a:ext cx="1728192" cy="1081951"/>
            <a:chOff x="1062658" y="3986014"/>
            <a:chExt cx="1728192" cy="1081951"/>
          </a:xfrm>
        </p:grpSpPr>
        <p:sp>
          <p:nvSpPr>
            <p:cNvPr id="22" name="TextBox 21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36514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Trapezoid 22"/>
          <p:cNvSpPr/>
          <p:nvPr/>
        </p:nvSpPr>
        <p:spPr>
          <a:xfrm>
            <a:off x="683568" y="4246154"/>
            <a:ext cx="444684" cy="226220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435883" y="4166379"/>
            <a:ext cx="376248" cy="385770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ed Rectangle 25"/>
          <p:cNvSpPr/>
          <p:nvPr/>
        </p:nvSpPr>
        <p:spPr>
          <a:xfrm>
            <a:off x="6119762" y="4231008"/>
            <a:ext cx="350024" cy="25651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318700" y="3927585"/>
            <a:ext cx="1926735" cy="863358"/>
            <a:chOff x="803640" y="3362835"/>
            <a:chExt cx="2059657" cy="863358"/>
          </a:xfrm>
        </p:grpSpPr>
        <p:sp>
          <p:nvSpPr>
            <p:cNvPr id="10" name="TextBox 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002579" y="3927585"/>
            <a:ext cx="1926735" cy="863358"/>
            <a:chOff x="803640" y="3362835"/>
            <a:chExt cx="2059657" cy="863358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60232" y="3927585"/>
            <a:ext cx="1926735" cy="863358"/>
            <a:chOff x="803640" y="3362835"/>
            <a:chExt cx="2059657" cy="863358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96702" y="1865387"/>
            <a:ext cx="4075297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6702" y="1505347"/>
            <a:ext cx="417646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Easy to change colors, photos and Text. 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EC1EFD46-40DF-4108-8DA2-4FE1E01E1A3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0677266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27584" y="1497384"/>
            <a:ext cx="7378615" cy="1074366"/>
            <a:chOff x="699901" y="1635614"/>
            <a:chExt cx="8372190" cy="1687090"/>
          </a:xfrm>
        </p:grpSpPr>
        <p:sp>
          <p:nvSpPr>
            <p:cNvPr id="5" name="Right Arrow Callout 4"/>
            <p:cNvSpPr/>
            <p:nvPr/>
          </p:nvSpPr>
          <p:spPr>
            <a:xfrm>
              <a:off x="6685195" y="1635614"/>
              <a:ext cx="2386896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4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Right Arrow Callout 5"/>
            <p:cNvSpPr/>
            <p:nvPr/>
          </p:nvSpPr>
          <p:spPr>
            <a:xfrm>
              <a:off x="4690097" y="1635615"/>
              <a:ext cx="2386897" cy="1687089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3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Right Arrow Callout 6"/>
            <p:cNvSpPr/>
            <p:nvPr/>
          </p:nvSpPr>
          <p:spPr>
            <a:xfrm>
              <a:off x="2694999" y="1635614"/>
              <a:ext cx="2386897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2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ight Arrow Callout 7"/>
            <p:cNvSpPr/>
            <p:nvPr/>
          </p:nvSpPr>
          <p:spPr>
            <a:xfrm>
              <a:off x="699901" y="1635614"/>
              <a:ext cx="2386897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1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63042" y="2877493"/>
            <a:ext cx="1015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44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3042" y="3872831"/>
            <a:ext cx="1015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44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8905" y="2877493"/>
            <a:ext cx="1015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4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8905" y="3872831"/>
            <a:ext cx="1015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44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751056" y="2800548"/>
            <a:ext cx="2793514" cy="923330"/>
            <a:chOff x="2551705" y="4283314"/>
            <a:chExt cx="2152229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66918" y="2800548"/>
            <a:ext cx="2793514" cy="923330"/>
            <a:chOff x="2551705" y="4283314"/>
            <a:chExt cx="2152229" cy="923330"/>
          </a:xfrm>
        </p:grpSpPr>
        <p:sp>
          <p:nvSpPr>
            <p:cNvPr id="17" name="TextBox 16"/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751056" y="3795886"/>
            <a:ext cx="2793514" cy="923330"/>
            <a:chOff x="2551705" y="4283314"/>
            <a:chExt cx="2152229" cy="923330"/>
          </a:xfrm>
        </p:grpSpPr>
        <p:sp>
          <p:nvSpPr>
            <p:cNvPr id="20" name="TextBox 19"/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666918" y="3795886"/>
            <a:ext cx="2793514" cy="923330"/>
            <a:chOff x="2551705" y="4283314"/>
            <a:chExt cx="2152229" cy="923330"/>
          </a:xfrm>
        </p:grpSpPr>
        <p:sp>
          <p:nvSpPr>
            <p:cNvPr id="23" name="TextBox 22"/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" name="Rounded Rectangle 27"/>
          <p:cNvSpPr/>
          <p:nvPr/>
        </p:nvSpPr>
        <p:spPr>
          <a:xfrm>
            <a:off x="6877811" y="1877074"/>
            <a:ext cx="392407" cy="30142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Rectangle 9"/>
          <p:cNvSpPr/>
          <p:nvPr/>
        </p:nvSpPr>
        <p:spPr>
          <a:xfrm>
            <a:off x="3304566" y="1877074"/>
            <a:ext cx="331411" cy="31022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Rounded Rectangle 7"/>
          <p:cNvSpPr/>
          <p:nvPr/>
        </p:nvSpPr>
        <p:spPr>
          <a:xfrm>
            <a:off x="1413492" y="1877074"/>
            <a:ext cx="364994" cy="314985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Round Same Side Corner Rectangle 36"/>
          <p:cNvSpPr/>
          <p:nvPr/>
        </p:nvSpPr>
        <p:spPr>
          <a:xfrm>
            <a:off x="5143146" y="1899926"/>
            <a:ext cx="360869" cy="2853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4058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>
                <a:solidFill>
                  <a:schemeClr val="accent1"/>
                </a:solidFill>
              </a:rPr>
              <a:t>Portfolio</a:t>
            </a:r>
            <a:r>
              <a:rPr lang="en-US" altLang="ko-KR" b="1" dirty="0">
                <a:solidFill>
                  <a:srgbClr val="D15A12"/>
                </a:solidFill>
              </a:rPr>
              <a:t>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0031" y="3121343"/>
            <a:ext cx="280831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Modern  PowerPoint  Presentation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3767674"/>
            <a:ext cx="374441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zing.</a:t>
            </a:r>
          </a:p>
        </p:txBody>
      </p:sp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6DB9D9DF-881B-489C-A085-74AAC2AB7D9D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AB3C3971-263F-4C93-A038-E00EDFF34FAF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:a16="http://schemas.microsoft.com/office/drawing/2014/main" id="{3FA93E9B-D7E3-4D0A-A843-A46CAE2D920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27980450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7"/>
          <p:cNvGraphicFramePr/>
          <p:nvPr>
            <p:extLst>
              <p:ext uri="{D42A27DB-BD31-4B8C-83A1-F6EECF244321}">
                <p14:modId xmlns:p14="http://schemas.microsoft.com/office/powerpoint/2010/main" val="2407807920"/>
              </p:ext>
            </p:extLst>
          </p:nvPr>
        </p:nvGraphicFramePr>
        <p:xfrm>
          <a:off x="4794888" y="3169924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7" name="Chart 7">
            <a:extLst>
              <a:ext uri="{FF2B5EF4-FFF2-40B4-BE49-F238E27FC236}">
                <a16:creationId xmlns:a16="http://schemas.microsoft.com/office/drawing/2014/main" id="{1AA8FAD0-5315-4C1A-8085-AE378AD41E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8081183"/>
              </p:ext>
            </p:extLst>
          </p:nvPr>
        </p:nvGraphicFramePr>
        <p:xfrm>
          <a:off x="3021694" y="3169924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8" name="Chart 7">
            <a:extLst>
              <a:ext uri="{FF2B5EF4-FFF2-40B4-BE49-F238E27FC236}">
                <a16:creationId xmlns:a16="http://schemas.microsoft.com/office/drawing/2014/main" id="{B83B27F1-7412-4BD5-AD18-417A688613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5856345"/>
              </p:ext>
            </p:extLst>
          </p:nvPr>
        </p:nvGraphicFramePr>
        <p:xfrm>
          <a:off x="4794888" y="1517029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0" name="Chart 7">
            <a:extLst>
              <a:ext uri="{FF2B5EF4-FFF2-40B4-BE49-F238E27FC236}">
                <a16:creationId xmlns:a16="http://schemas.microsoft.com/office/drawing/2014/main" id="{795F1F48-807F-432D-AA98-D3D48B2DD5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2662449"/>
              </p:ext>
            </p:extLst>
          </p:nvPr>
        </p:nvGraphicFramePr>
        <p:xfrm>
          <a:off x="3021694" y="1517029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7" name="Oval 6"/>
          <p:cNvSpPr/>
          <p:nvPr/>
        </p:nvSpPr>
        <p:spPr>
          <a:xfrm>
            <a:off x="5082287" y="1806768"/>
            <a:ext cx="714923" cy="71492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3322849" y="1806768"/>
            <a:ext cx="714923" cy="71492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368758" y="1992996"/>
            <a:ext cx="646229" cy="369332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28196" y="1992996"/>
            <a:ext cx="646229" cy="369332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313421" y="3463745"/>
            <a:ext cx="714923" cy="71492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/>
          </a:p>
        </p:txBody>
      </p:sp>
      <p:sp>
        <p:nvSpPr>
          <p:cNvPr id="14" name="Oval 13"/>
          <p:cNvSpPr/>
          <p:nvPr/>
        </p:nvSpPr>
        <p:spPr>
          <a:xfrm>
            <a:off x="5082287" y="3463745"/>
            <a:ext cx="714923" cy="71492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128196" y="3649973"/>
            <a:ext cx="646229" cy="369332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68757" y="3649973"/>
            <a:ext cx="646229" cy="369332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375808" y="2011400"/>
            <a:ext cx="468000" cy="46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6228184" y="2011400"/>
            <a:ext cx="468000" cy="46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Oval 18"/>
          <p:cNvSpPr/>
          <p:nvPr/>
        </p:nvSpPr>
        <p:spPr>
          <a:xfrm>
            <a:off x="2375808" y="3674569"/>
            <a:ext cx="468000" cy="46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Oval 19"/>
          <p:cNvSpPr/>
          <p:nvPr/>
        </p:nvSpPr>
        <p:spPr>
          <a:xfrm>
            <a:off x="6228184" y="3674569"/>
            <a:ext cx="468000" cy="46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2385034" y="2068367"/>
            <a:ext cx="423664" cy="33855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46935" y="2068367"/>
            <a:ext cx="423664" cy="33855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85034" y="3745400"/>
            <a:ext cx="423664" cy="33855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46935" y="3745400"/>
            <a:ext cx="423664" cy="33855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836593" y="1713632"/>
            <a:ext cx="2016224" cy="1048024"/>
            <a:chOff x="803640" y="3362835"/>
            <a:chExt cx="2059657" cy="1048024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804248" y="3384557"/>
            <a:ext cx="2016224" cy="1048024"/>
            <a:chOff x="803640" y="3362835"/>
            <a:chExt cx="2059657" cy="1048024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7612" y="1713632"/>
            <a:ext cx="2016224" cy="1048024"/>
            <a:chOff x="803640" y="3362835"/>
            <a:chExt cx="2059657" cy="1048024"/>
          </a:xfrm>
        </p:grpSpPr>
        <p:sp>
          <p:nvSpPr>
            <p:cNvPr id="32" name="TextBox 3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85267" y="3384557"/>
            <a:ext cx="2016224" cy="1048024"/>
            <a:chOff x="803640" y="3362835"/>
            <a:chExt cx="2059657" cy="1048024"/>
          </a:xfrm>
        </p:grpSpPr>
        <p:sp>
          <p:nvSpPr>
            <p:cNvPr id="35" name="TextBox 34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699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788226"/>
              </p:ext>
            </p:extLst>
          </p:nvPr>
        </p:nvGraphicFramePr>
        <p:xfrm>
          <a:off x="652365" y="3166694"/>
          <a:ext cx="7839270" cy="1421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43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9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DD2D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DD2D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DD2D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DD2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95872"/>
              </p:ext>
            </p:extLst>
          </p:nvPr>
        </p:nvGraphicFramePr>
        <p:xfrm>
          <a:off x="652365" y="1384618"/>
          <a:ext cx="7808065" cy="1529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1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1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1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16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16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4654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 txBox="1">
            <a:spLocks/>
          </p:cNvSpPr>
          <p:nvPr/>
        </p:nvSpPr>
        <p:spPr>
          <a:xfrm>
            <a:off x="199703" y="511260"/>
            <a:ext cx="2088232" cy="141630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9703" y="2054334"/>
            <a:ext cx="2088232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</a:r>
          </a:p>
        </p:txBody>
      </p:sp>
      <p:sp>
        <p:nvSpPr>
          <p:cNvPr id="6" name="Text Placeholder 13"/>
          <p:cNvSpPr txBox="1">
            <a:spLocks/>
          </p:cNvSpPr>
          <p:nvPr/>
        </p:nvSpPr>
        <p:spPr>
          <a:xfrm rot="16200000">
            <a:off x="3242310" y="2203121"/>
            <a:ext cx="4235933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800" b="1" dirty="0">
                <a:solidFill>
                  <a:schemeClr val="bg1"/>
                </a:solidFill>
                <a:cs typeface="Arial" pitchFamily="34" charset="0"/>
              </a:rPr>
              <a:t>Simple </a:t>
            </a:r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7" name="Text Placeholder 13"/>
          <p:cNvSpPr txBox="1">
            <a:spLocks/>
          </p:cNvSpPr>
          <p:nvPr/>
        </p:nvSpPr>
        <p:spPr>
          <a:xfrm rot="16200000">
            <a:off x="6582365" y="2203122"/>
            <a:ext cx="4235933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800" b="1" dirty="0">
                <a:solidFill>
                  <a:schemeClr val="bg1"/>
                </a:solidFill>
                <a:cs typeface="Arial" pitchFamily="34" charset="0"/>
              </a:rPr>
              <a:t>Simple </a:t>
            </a:r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068B5C1-5C68-4C93-AF2E-41BA3BCAE81A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D93688B4-2B63-4ADF-9121-D2CCB26B7D8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7652713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327653" y="1737265"/>
            <a:ext cx="2453005" cy="2678637"/>
            <a:chOff x="3327653" y="1737265"/>
            <a:chExt cx="2453005" cy="2678637"/>
          </a:xfrm>
        </p:grpSpPr>
        <p:sp>
          <p:nvSpPr>
            <p:cNvPr id="5" name="Oval 4"/>
            <p:cNvSpPr/>
            <p:nvPr/>
          </p:nvSpPr>
          <p:spPr>
            <a:xfrm>
              <a:off x="4116360" y="1737265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899235" y="2175674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4899235" y="3090153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6360" y="3534479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327653" y="3090153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327653" y="2175674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964881" y="2482517"/>
              <a:ext cx="1188132" cy="118813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259632" y="3782372"/>
            <a:ext cx="1944216" cy="841698"/>
            <a:chOff x="2551705" y="4283314"/>
            <a:chExt cx="2357003" cy="841698"/>
          </a:xfrm>
        </p:grpSpPr>
        <p:sp>
          <p:nvSpPr>
            <p:cNvPr id="13" name="TextBox 12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259632" y="2653288"/>
            <a:ext cx="1944216" cy="841698"/>
            <a:chOff x="2551705" y="4283314"/>
            <a:chExt cx="2357003" cy="841698"/>
          </a:xfrm>
        </p:grpSpPr>
        <p:sp>
          <p:nvSpPr>
            <p:cNvPr id="16" name="TextBox 15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259632" y="1524205"/>
            <a:ext cx="1944216" cy="841698"/>
            <a:chOff x="2551705" y="4283314"/>
            <a:chExt cx="2357003" cy="841698"/>
          </a:xfrm>
        </p:grpSpPr>
        <p:sp>
          <p:nvSpPr>
            <p:cNvPr id="19" name="TextBox 18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40152" y="3782372"/>
            <a:ext cx="1944216" cy="841698"/>
            <a:chOff x="2551705" y="4283314"/>
            <a:chExt cx="2357003" cy="841698"/>
          </a:xfrm>
        </p:grpSpPr>
        <p:sp>
          <p:nvSpPr>
            <p:cNvPr id="22" name="TextBox 21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40152" y="2653288"/>
            <a:ext cx="1944216" cy="841698"/>
            <a:chOff x="2551705" y="4283314"/>
            <a:chExt cx="2357003" cy="841698"/>
          </a:xfrm>
        </p:grpSpPr>
        <p:sp>
          <p:nvSpPr>
            <p:cNvPr id="25" name="TextBox 24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940152" y="1524205"/>
            <a:ext cx="1944216" cy="841698"/>
            <a:chOff x="2551705" y="4283314"/>
            <a:chExt cx="2357003" cy="841698"/>
          </a:xfrm>
        </p:grpSpPr>
        <p:sp>
          <p:nvSpPr>
            <p:cNvPr id="28" name="TextBox 27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Rectangle 30"/>
          <p:cNvSpPr>
            <a:spLocks noChangeAspect="1"/>
          </p:cNvSpPr>
          <p:nvPr/>
        </p:nvSpPr>
        <p:spPr>
          <a:xfrm>
            <a:off x="5220245" y="2452934"/>
            <a:ext cx="279951" cy="279133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Oval 7"/>
          <p:cNvSpPr>
            <a:spLocks noChangeAspect="1"/>
          </p:cNvSpPr>
          <p:nvPr/>
        </p:nvSpPr>
        <p:spPr>
          <a:xfrm>
            <a:off x="5179696" y="3360467"/>
            <a:ext cx="320500" cy="32049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Oval 21"/>
          <p:cNvSpPr>
            <a:spLocks noChangeAspect="1"/>
          </p:cNvSpPr>
          <p:nvPr/>
        </p:nvSpPr>
        <p:spPr>
          <a:xfrm>
            <a:off x="3601325" y="2452934"/>
            <a:ext cx="324195" cy="3269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Rounded Rectangle 7"/>
          <p:cNvSpPr>
            <a:spLocks noChangeAspect="1"/>
          </p:cNvSpPr>
          <p:nvPr/>
        </p:nvSpPr>
        <p:spPr>
          <a:xfrm>
            <a:off x="4420473" y="3846974"/>
            <a:ext cx="303053" cy="26153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Rounded Rectangle 27"/>
          <p:cNvSpPr>
            <a:spLocks noChangeAspect="1"/>
          </p:cNvSpPr>
          <p:nvPr/>
        </p:nvSpPr>
        <p:spPr>
          <a:xfrm>
            <a:off x="4402299" y="2001247"/>
            <a:ext cx="309544" cy="23777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5" name="Block Arc 14"/>
          <p:cNvSpPr/>
          <p:nvPr/>
        </p:nvSpPr>
        <p:spPr>
          <a:xfrm rot="16200000">
            <a:off x="4307095" y="2812901"/>
            <a:ext cx="515183" cy="51552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" name="Rectangle 36"/>
          <p:cNvSpPr>
            <a:spLocks noChangeAspect="1"/>
          </p:cNvSpPr>
          <p:nvPr/>
        </p:nvSpPr>
        <p:spPr>
          <a:xfrm>
            <a:off x="3614549" y="3398996"/>
            <a:ext cx="310971" cy="25994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7" name="Oval 36"/>
          <p:cNvSpPr/>
          <p:nvPr/>
        </p:nvSpPr>
        <p:spPr>
          <a:xfrm rot="5400000">
            <a:off x="649480" y="2780648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Oval 37"/>
          <p:cNvSpPr/>
          <p:nvPr/>
        </p:nvSpPr>
        <p:spPr>
          <a:xfrm rot="5400000">
            <a:off x="649480" y="1664453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Oval 38"/>
          <p:cNvSpPr/>
          <p:nvPr/>
        </p:nvSpPr>
        <p:spPr>
          <a:xfrm rot="5400000">
            <a:off x="649480" y="3909447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Oval 21"/>
          <p:cNvSpPr>
            <a:spLocks noChangeAspect="1"/>
          </p:cNvSpPr>
          <p:nvPr/>
        </p:nvSpPr>
        <p:spPr>
          <a:xfrm>
            <a:off x="792800" y="1808580"/>
            <a:ext cx="289361" cy="291777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1" name="Rounded Rectangle 27"/>
          <p:cNvSpPr>
            <a:spLocks noChangeAspect="1"/>
          </p:cNvSpPr>
          <p:nvPr/>
        </p:nvSpPr>
        <p:spPr>
          <a:xfrm>
            <a:off x="799338" y="2959313"/>
            <a:ext cx="276284" cy="21222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Rectangle 36"/>
          <p:cNvSpPr>
            <a:spLocks noChangeAspect="1"/>
          </p:cNvSpPr>
          <p:nvPr/>
        </p:nvSpPr>
        <p:spPr>
          <a:xfrm>
            <a:off x="798701" y="4086643"/>
            <a:ext cx="277558" cy="23201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3" name="Oval 42"/>
          <p:cNvSpPr/>
          <p:nvPr/>
        </p:nvSpPr>
        <p:spPr>
          <a:xfrm rot="5400000">
            <a:off x="7956408" y="1651849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Oval 43"/>
          <p:cNvSpPr/>
          <p:nvPr/>
        </p:nvSpPr>
        <p:spPr>
          <a:xfrm rot="5400000">
            <a:off x="7956408" y="3909447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Oval 44"/>
          <p:cNvSpPr/>
          <p:nvPr/>
        </p:nvSpPr>
        <p:spPr>
          <a:xfrm rot="5400000">
            <a:off x="7956408" y="2780648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Rectangle 30"/>
          <p:cNvSpPr>
            <a:spLocks noChangeAspect="1"/>
          </p:cNvSpPr>
          <p:nvPr/>
        </p:nvSpPr>
        <p:spPr>
          <a:xfrm>
            <a:off x="8127388" y="1819947"/>
            <a:ext cx="234040" cy="233356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Oval 7"/>
          <p:cNvSpPr>
            <a:spLocks noChangeAspect="1"/>
          </p:cNvSpPr>
          <p:nvPr/>
        </p:nvSpPr>
        <p:spPr>
          <a:xfrm>
            <a:off x="8124294" y="4085260"/>
            <a:ext cx="240228" cy="24022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8" name="Rounded Rectangle 7"/>
          <p:cNvSpPr>
            <a:spLocks noChangeAspect="1"/>
          </p:cNvSpPr>
          <p:nvPr/>
        </p:nvSpPr>
        <p:spPr>
          <a:xfrm>
            <a:off x="8130833" y="2974178"/>
            <a:ext cx="227151" cy="1960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59874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60032" y="517426"/>
            <a:ext cx="1746194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unique. This PowerPoint Template has clean and neutral design that can be adapted to any content and meets various market segments.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51520" y="1216372"/>
            <a:ext cx="1807515" cy="923330"/>
            <a:chOff x="2113657" y="4283314"/>
            <a:chExt cx="2120136" cy="923330"/>
          </a:xfrm>
        </p:grpSpPr>
        <p:sp>
          <p:nvSpPr>
            <p:cNvPr id="8" name="TextBox 7"/>
            <p:cNvSpPr txBox="1"/>
            <p:nvPr/>
          </p:nvSpPr>
          <p:spPr>
            <a:xfrm>
              <a:off x="2113657" y="4560313"/>
              <a:ext cx="212013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555776" y="3084537"/>
            <a:ext cx="1807515" cy="923330"/>
            <a:chOff x="2113657" y="4283314"/>
            <a:chExt cx="2120136" cy="923330"/>
          </a:xfrm>
        </p:grpSpPr>
        <p:sp>
          <p:nvSpPr>
            <p:cNvPr id="11" name="TextBox 10"/>
            <p:cNvSpPr txBox="1"/>
            <p:nvPr/>
          </p:nvSpPr>
          <p:spPr>
            <a:xfrm>
              <a:off x="2113657" y="4560313"/>
              <a:ext cx="212013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092280" y="3084537"/>
            <a:ext cx="1807515" cy="923330"/>
            <a:chOff x="2113657" y="4283314"/>
            <a:chExt cx="2120136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2113657" y="4560313"/>
              <a:ext cx="212013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2E43117-5E5C-4AD1-BEAC-D3AB875B5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638A9977-5B66-4932-827C-B9CF4784FBA8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7" name="그림 개체 틀 16">
            <a:extLst>
              <a:ext uri="{FF2B5EF4-FFF2-40B4-BE49-F238E27FC236}">
                <a16:creationId xmlns:a16="http://schemas.microsoft.com/office/drawing/2014/main" id="{5FC8EBF4-E4FE-4849-A234-A3594F35C17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19" name="그림 개체 틀 18">
            <a:extLst>
              <a:ext uri="{FF2B5EF4-FFF2-40B4-BE49-F238E27FC236}">
                <a16:creationId xmlns:a16="http://schemas.microsoft.com/office/drawing/2014/main" id="{F1E38B2F-EE4B-4766-BF74-056D7D52E5E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3004162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Section Break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4" name="Freeform 3"/>
          <p:cNvSpPr/>
          <p:nvPr/>
        </p:nvSpPr>
        <p:spPr>
          <a:xfrm>
            <a:off x="1926754" y="2283718"/>
            <a:ext cx="713769" cy="57606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648469"/>
              </p:ext>
            </p:extLst>
          </p:nvPr>
        </p:nvGraphicFramePr>
        <p:xfrm>
          <a:off x="640135" y="1577141"/>
          <a:ext cx="1771626" cy="2843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7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557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32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048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17888"/>
              </p:ext>
            </p:extLst>
          </p:nvPr>
        </p:nvGraphicFramePr>
        <p:xfrm>
          <a:off x="2536726" y="1380874"/>
          <a:ext cx="2016224" cy="32356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96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8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85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7767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022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3414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6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6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6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6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514536"/>
              </p:ext>
            </p:extLst>
          </p:nvPr>
        </p:nvGraphicFramePr>
        <p:xfrm>
          <a:off x="4691633" y="1577141"/>
          <a:ext cx="1771626" cy="2843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7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557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32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048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688491"/>
              </p:ext>
            </p:extLst>
          </p:nvPr>
        </p:nvGraphicFramePr>
        <p:xfrm>
          <a:off x="6717381" y="1577141"/>
          <a:ext cx="1771626" cy="2843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7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557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32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048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6920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Columns 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2258219" y="1209551"/>
            <a:ext cx="6192688" cy="353050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2692422" y="1597474"/>
            <a:ext cx="5324283" cy="2811806"/>
            <a:chOff x="2227884" y="1338988"/>
            <a:chExt cx="6160540" cy="2811806"/>
          </a:xfrm>
        </p:grpSpPr>
        <p:sp>
          <p:nvSpPr>
            <p:cNvPr id="6" name="TextBox 5"/>
            <p:cNvSpPr txBox="1"/>
            <p:nvPr/>
          </p:nvSpPr>
          <p:spPr>
            <a:xfrm>
              <a:off x="2227884" y="1657804"/>
              <a:ext cx="6160540" cy="24929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 I hope and I believe that this Template will your Time, Money and Reputation. Easy to change colors, photos and Text.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27884" y="1338988"/>
              <a:ext cx="616054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40893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Columns 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2258219" y="1209551"/>
            <a:ext cx="2817837" cy="353050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9" name="Group 8"/>
          <p:cNvGrpSpPr/>
          <p:nvPr/>
        </p:nvGrpSpPr>
        <p:grpSpPr>
          <a:xfrm>
            <a:off x="2692423" y="1597474"/>
            <a:ext cx="2023593" cy="2811806"/>
            <a:chOff x="2227884" y="1338988"/>
            <a:chExt cx="6160540" cy="2811806"/>
          </a:xfrm>
        </p:grpSpPr>
        <p:sp>
          <p:nvSpPr>
            <p:cNvPr id="10" name="TextBox 9"/>
            <p:cNvSpPr txBox="1"/>
            <p:nvPr/>
          </p:nvSpPr>
          <p:spPr>
            <a:xfrm>
              <a:off x="2227884" y="1657804"/>
              <a:ext cx="6160540" cy="24929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27884" y="1338988"/>
              <a:ext cx="616054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5633070" y="1209551"/>
            <a:ext cx="2817837" cy="3530502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67274" y="1597474"/>
            <a:ext cx="2023593" cy="2811806"/>
            <a:chOff x="2227884" y="1338988"/>
            <a:chExt cx="6160540" cy="2811806"/>
          </a:xfrm>
        </p:grpSpPr>
        <p:sp>
          <p:nvSpPr>
            <p:cNvPr id="14" name="TextBox 13"/>
            <p:cNvSpPr txBox="1"/>
            <p:nvPr/>
          </p:nvSpPr>
          <p:spPr>
            <a:xfrm>
              <a:off x="2227884" y="1657804"/>
              <a:ext cx="6160540" cy="24929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27884" y="1338988"/>
              <a:ext cx="616054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6783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638407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A</a:t>
            </a:r>
            <a:endParaRPr lang="ko-KR" alt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C00E7A7-E01D-4E6D-8D4A-526D4DA68083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45A520B-370F-4CDF-8D74-B03081B531EC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68030-6603-4096-A2FE-76EB94810B6E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3C6C44-A3FC-4B7E-AE42-9561384EA9C7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66" name="Diamond 5">
            <a:extLst>
              <a:ext uri="{FF2B5EF4-FFF2-40B4-BE49-F238E27FC236}">
                <a16:creationId xmlns:a16="http://schemas.microsoft.com/office/drawing/2014/main" id="{3CE68B40-9405-4AC1-B5BD-84F7CB7D3DA2}"/>
              </a:ext>
            </a:extLst>
          </p:cNvPr>
          <p:cNvSpPr/>
          <p:nvPr/>
        </p:nvSpPr>
        <p:spPr>
          <a:xfrm>
            <a:off x="4870785" y="1339861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Isosceles Triangle 51">
            <a:extLst>
              <a:ext uri="{FF2B5EF4-FFF2-40B4-BE49-F238E27FC236}">
                <a16:creationId xmlns:a16="http://schemas.microsoft.com/office/drawing/2014/main" id="{E2DC0AB9-916D-442D-8965-6DE739D8995A}"/>
              </a:ext>
            </a:extLst>
          </p:cNvPr>
          <p:cNvSpPr/>
          <p:nvPr/>
        </p:nvSpPr>
        <p:spPr>
          <a:xfrm>
            <a:off x="4297988" y="1388030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8" name="Isosceles Triangle 57">
            <a:extLst>
              <a:ext uri="{FF2B5EF4-FFF2-40B4-BE49-F238E27FC236}">
                <a16:creationId xmlns:a16="http://schemas.microsoft.com/office/drawing/2014/main" id="{FA9B4B78-F2A9-4B27-8A30-46B87B86457D}"/>
              </a:ext>
            </a:extLst>
          </p:cNvPr>
          <p:cNvSpPr/>
          <p:nvPr/>
        </p:nvSpPr>
        <p:spPr>
          <a:xfrm>
            <a:off x="4872210" y="3407764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Rectangle 7">
            <a:extLst>
              <a:ext uri="{FF2B5EF4-FFF2-40B4-BE49-F238E27FC236}">
                <a16:creationId xmlns:a16="http://schemas.microsoft.com/office/drawing/2014/main" id="{9E7B0218-0F3B-4D68-BC27-66FB61A4F8D4}"/>
              </a:ext>
            </a:extLst>
          </p:cNvPr>
          <p:cNvSpPr/>
          <p:nvPr/>
        </p:nvSpPr>
        <p:spPr>
          <a:xfrm rot="18900000">
            <a:off x="7243003" y="2816601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Parallelogram 15">
            <a:extLst>
              <a:ext uri="{FF2B5EF4-FFF2-40B4-BE49-F238E27FC236}">
                <a16:creationId xmlns:a16="http://schemas.microsoft.com/office/drawing/2014/main" id="{7B864AC3-D70B-492A-A1B1-95AC79CC70DA}"/>
              </a:ext>
            </a:extLst>
          </p:cNvPr>
          <p:cNvSpPr/>
          <p:nvPr/>
        </p:nvSpPr>
        <p:spPr>
          <a:xfrm flipH="1">
            <a:off x="4293692" y="3490877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Freeform 19">
            <a:extLst>
              <a:ext uri="{FF2B5EF4-FFF2-40B4-BE49-F238E27FC236}">
                <a16:creationId xmlns:a16="http://schemas.microsoft.com/office/drawing/2014/main" id="{6FB4123E-8988-43D8-9548-AF23855BB999}"/>
              </a:ext>
            </a:extLst>
          </p:cNvPr>
          <p:cNvSpPr/>
          <p:nvPr/>
        </p:nvSpPr>
        <p:spPr>
          <a:xfrm>
            <a:off x="5986218" y="2808370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Rectangle 30">
            <a:extLst>
              <a:ext uri="{FF2B5EF4-FFF2-40B4-BE49-F238E27FC236}">
                <a16:creationId xmlns:a16="http://schemas.microsoft.com/office/drawing/2014/main" id="{8EE71C41-EDE7-4C54-907F-61C8B64B609A}"/>
              </a:ext>
            </a:extLst>
          </p:cNvPr>
          <p:cNvSpPr/>
          <p:nvPr/>
        </p:nvSpPr>
        <p:spPr>
          <a:xfrm>
            <a:off x="8252327" y="277972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7">
            <a:extLst>
              <a:ext uri="{FF2B5EF4-FFF2-40B4-BE49-F238E27FC236}">
                <a16:creationId xmlns:a16="http://schemas.microsoft.com/office/drawing/2014/main" id="{5931BEFB-8EF9-43F8-A3CE-4622D105227D}"/>
              </a:ext>
            </a:extLst>
          </p:cNvPr>
          <p:cNvSpPr/>
          <p:nvPr/>
        </p:nvSpPr>
        <p:spPr>
          <a:xfrm>
            <a:off x="5443583" y="1358002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Rectangle 15">
            <a:extLst>
              <a:ext uri="{FF2B5EF4-FFF2-40B4-BE49-F238E27FC236}">
                <a16:creationId xmlns:a16="http://schemas.microsoft.com/office/drawing/2014/main" id="{86C15C8C-5CB6-4646-A148-9F0BEA55CBF1}"/>
              </a:ext>
            </a:extLst>
          </p:cNvPr>
          <p:cNvSpPr/>
          <p:nvPr/>
        </p:nvSpPr>
        <p:spPr>
          <a:xfrm rot="5400000">
            <a:off x="5980941" y="1358002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7" name="Pie 24">
            <a:extLst>
              <a:ext uri="{FF2B5EF4-FFF2-40B4-BE49-F238E27FC236}">
                <a16:creationId xmlns:a16="http://schemas.microsoft.com/office/drawing/2014/main" id="{F831A29A-15D4-4A78-B8DF-42967FA4DA6B}"/>
              </a:ext>
            </a:extLst>
          </p:cNvPr>
          <p:cNvSpPr/>
          <p:nvPr/>
        </p:nvSpPr>
        <p:spPr>
          <a:xfrm>
            <a:off x="5347362" y="3475221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8" name="Parallelogram 30">
            <a:extLst>
              <a:ext uri="{FF2B5EF4-FFF2-40B4-BE49-F238E27FC236}">
                <a16:creationId xmlns:a16="http://schemas.microsoft.com/office/drawing/2014/main" id="{A7C09DFC-5B11-41A9-83CC-FC4DCD4B7E6F}"/>
              </a:ext>
            </a:extLst>
          </p:cNvPr>
          <p:cNvSpPr/>
          <p:nvPr/>
        </p:nvSpPr>
        <p:spPr>
          <a:xfrm flipH="1">
            <a:off x="8235089" y="2047097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Block Arc 14">
            <a:extLst>
              <a:ext uri="{FF2B5EF4-FFF2-40B4-BE49-F238E27FC236}">
                <a16:creationId xmlns:a16="http://schemas.microsoft.com/office/drawing/2014/main" id="{EE4199B5-E0D4-4749-BB7C-E53AD175EABA}"/>
              </a:ext>
            </a:extLst>
          </p:cNvPr>
          <p:cNvSpPr/>
          <p:nvPr/>
        </p:nvSpPr>
        <p:spPr>
          <a:xfrm rot="16200000">
            <a:off x="6518856" y="1325152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0" name="Block Arc 41">
            <a:extLst>
              <a:ext uri="{FF2B5EF4-FFF2-40B4-BE49-F238E27FC236}">
                <a16:creationId xmlns:a16="http://schemas.microsoft.com/office/drawing/2014/main" id="{CAFD9D19-0903-4B7F-A406-3ADDF602BD40}"/>
              </a:ext>
            </a:extLst>
          </p:cNvPr>
          <p:cNvSpPr/>
          <p:nvPr/>
        </p:nvSpPr>
        <p:spPr>
          <a:xfrm>
            <a:off x="7122001" y="1293526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1" name="Right Triangle 17">
            <a:extLst>
              <a:ext uri="{FF2B5EF4-FFF2-40B4-BE49-F238E27FC236}">
                <a16:creationId xmlns:a16="http://schemas.microsoft.com/office/drawing/2014/main" id="{3182CB66-E28D-4393-A505-3582997C1DD8}"/>
              </a:ext>
            </a:extLst>
          </p:cNvPr>
          <p:cNvSpPr/>
          <p:nvPr/>
        </p:nvSpPr>
        <p:spPr>
          <a:xfrm>
            <a:off x="5959131" y="3462912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2" name="Oval 27">
            <a:extLst>
              <a:ext uri="{FF2B5EF4-FFF2-40B4-BE49-F238E27FC236}">
                <a16:creationId xmlns:a16="http://schemas.microsoft.com/office/drawing/2014/main" id="{1EAFE623-85A5-4E89-8004-4F60A865B32D}"/>
              </a:ext>
            </a:extLst>
          </p:cNvPr>
          <p:cNvSpPr/>
          <p:nvPr/>
        </p:nvSpPr>
        <p:spPr>
          <a:xfrm>
            <a:off x="3714219" y="4055836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3" name="Parallelogram 15">
            <a:extLst>
              <a:ext uri="{FF2B5EF4-FFF2-40B4-BE49-F238E27FC236}">
                <a16:creationId xmlns:a16="http://schemas.microsoft.com/office/drawing/2014/main" id="{B2EAD8DD-392B-4A5D-8215-CDFFD5E3DD33}"/>
              </a:ext>
            </a:extLst>
          </p:cNvPr>
          <p:cNvSpPr/>
          <p:nvPr/>
        </p:nvSpPr>
        <p:spPr>
          <a:xfrm rot="16200000">
            <a:off x="6526713" y="2741871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4" name="Round Same Side Corner Rectangle 21">
            <a:extLst>
              <a:ext uri="{FF2B5EF4-FFF2-40B4-BE49-F238E27FC236}">
                <a16:creationId xmlns:a16="http://schemas.microsoft.com/office/drawing/2014/main" id="{75B996C7-F9B5-4E84-A6E1-9F176BD67B6A}"/>
              </a:ext>
            </a:extLst>
          </p:cNvPr>
          <p:cNvSpPr/>
          <p:nvPr/>
        </p:nvSpPr>
        <p:spPr>
          <a:xfrm rot="10800000">
            <a:off x="7055425" y="2058137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5" name="Oval 26">
            <a:extLst>
              <a:ext uri="{FF2B5EF4-FFF2-40B4-BE49-F238E27FC236}">
                <a16:creationId xmlns:a16="http://schemas.microsoft.com/office/drawing/2014/main" id="{50432F96-4C3B-41DF-A09D-11B1CEEF52AF}"/>
              </a:ext>
            </a:extLst>
          </p:cNvPr>
          <p:cNvSpPr/>
          <p:nvPr/>
        </p:nvSpPr>
        <p:spPr>
          <a:xfrm>
            <a:off x="5454590" y="2770652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6" name="Freeform 32">
            <a:extLst>
              <a:ext uri="{FF2B5EF4-FFF2-40B4-BE49-F238E27FC236}">
                <a16:creationId xmlns:a16="http://schemas.microsoft.com/office/drawing/2014/main" id="{320835CE-949B-498D-B85F-ED43A8C874B3}"/>
              </a:ext>
            </a:extLst>
          </p:cNvPr>
          <p:cNvSpPr/>
          <p:nvPr/>
        </p:nvSpPr>
        <p:spPr>
          <a:xfrm>
            <a:off x="3674423" y="1332150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7" name="Rounded Rectangle 10">
            <a:extLst>
              <a:ext uri="{FF2B5EF4-FFF2-40B4-BE49-F238E27FC236}">
                <a16:creationId xmlns:a16="http://schemas.microsoft.com/office/drawing/2014/main" id="{A213AE5D-15D4-48EC-9D09-069F0851D5E9}"/>
              </a:ext>
            </a:extLst>
          </p:cNvPr>
          <p:cNvSpPr/>
          <p:nvPr/>
        </p:nvSpPr>
        <p:spPr>
          <a:xfrm>
            <a:off x="6524895" y="2039054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8" name="Rounded Rectangle 32">
            <a:extLst>
              <a:ext uri="{FF2B5EF4-FFF2-40B4-BE49-F238E27FC236}">
                <a16:creationId xmlns:a16="http://schemas.microsoft.com/office/drawing/2014/main" id="{FEAA6FB7-B0A9-4A5F-83F2-DFE5B52B5C2C}"/>
              </a:ext>
            </a:extLst>
          </p:cNvPr>
          <p:cNvSpPr/>
          <p:nvPr/>
        </p:nvSpPr>
        <p:spPr>
          <a:xfrm>
            <a:off x="7648558" y="2795360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9" name="Trapezoid 13">
            <a:extLst>
              <a:ext uri="{FF2B5EF4-FFF2-40B4-BE49-F238E27FC236}">
                <a16:creationId xmlns:a16="http://schemas.microsoft.com/office/drawing/2014/main" id="{79AB2CAB-A27B-4DDC-BB7F-A1F2097F354C}"/>
              </a:ext>
            </a:extLst>
          </p:cNvPr>
          <p:cNvSpPr/>
          <p:nvPr/>
        </p:nvSpPr>
        <p:spPr>
          <a:xfrm>
            <a:off x="4332749" y="2054252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0" name="Rounded Rectangle 7">
            <a:extLst>
              <a:ext uri="{FF2B5EF4-FFF2-40B4-BE49-F238E27FC236}">
                <a16:creationId xmlns:a16="http://schemas.microsoft.com/office/drawing/2014/main" id="{6585EE30-6136-4A4D-8872-03E446B5E101}"/>
              </a:ext>
            </a:extLst>
          </p:cNvPr>
          <p:cNvSpPr/>
          <p:nvPr/>
        </p:nvSpPr>
        <p:spPr>
          <a:xfrm>
            <a:off x="6063254" y="2046918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1" name="Rectangle 18">
            <a:extLst>
              <a:ext uri="{FF2B5EF4-FFF2-40B4-BE49-F238E27FC236}">
                <a16:creationId xmlns:a16="http://schemas.microsoft.com/office/drawing/2014/main" id="{6DDAB969-FDEF-4FE5-AB20-5F4C22659FD6}"/>
              </a:ext>
            </a:extLst>
          </p:cNvPr>
          <p:cNvSpPr/>
          <p:nvPr/>
        </p:nvSpPr>
        <p:spPr>
          <a:xfrm>
            <a:off x="4970957" y="2074010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2" name="Rounded Rectangle 25">
            <a:extLst>
              <a:ext uri="{FF2B5EF4-FFF2-40B4-BE49-F238E27FC236}">
                <a16:creationId xmlns:a16="http://schemas.microsoft.com/office/drawing/2014/main" id="{2D974540-89BD-4862-AB36-9F29401F7848}"/>
              </a:ext>
            </a:extLst>
          </p:cNvPr>
          <p:cNvSpPr/>
          <p:nvPr/>
        </p:nvSpPr>
        <p:spPr>
          <a:xfrm>
            <a:off x="5582675" y="2063662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3" name="Chord 14">
            <a:extLst>
              <a:ext uri="{FF2B5EF4-FFF2-40B4-BE49-F238E27FC236}">
                <a16:creationId xmlns:a16="http://schemas.microsoft.com/office/drawing/2014/main" id="{8564024D-02E4-48D9-B248-81B0069FC65D}"/>
              </a:ext>
            </a:extLst>
          </p:cNvPr>
          <p:cNvSpPr/>
          <p:nvPr/>
        </p:nvSpPr>
        <p:spPr>
          <a:xfrm>
            <a:off x="4739580" y="4101013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4" name="Rounded Rectangle 6">
            <a:extLst>
              <a:ext uri="{FF2B5EF4-FFF2-40B4-BE49-F238E27FC236}">
                <a16:creationId xmlns:a16="http://schemas.microsoft.com/office/drawing/2014/main" id="{4722D87F-F0A2-4F82-B516-C646BDD38251}"/>
              </a:ext>
            </a:extLst>
          </p:cNvPr>
          <p:cNvSpPr/>
          <p:nvPr/>
        </p:nvSpPr>
        <p:spPr>
          <a:xfrm>
            <a:off x="3709354" y="2008765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5" name="Oval 66">
            <a:extLst>
              <a:ext uri="{FF2B5EF4-FFF2-40B4-BE49-F238E27FC236}">
                <a16:creationId xmlns:a16="http://schemas.microsoft.com/office/drawing/2014/main" id="{49884EF8-166F-4116-B8A0-1B6991A60326}"/>
              </a:ext>
            </a:extLst>
          </p:cNvPr>
          <p:cNvSpPr/>
          <p:nvPr/>
        </p:nvSpPr>
        <p:spPr>
          <a:xfrm rot="20700000">
            <a:off x="4888177" y="2802702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6" name="Isosceles Triangle 13">
            <a:extLst>
              <a:ext uri="{FF2B5EF4-FFF2-40B4-BE49-F238E27FC236}">
                <a16:creationId xmlns:a16="http://schemas.microsoft.com/office/drawing/2014/main" id="{FA100A84-E48F-4CB3-A7E3-38E9D4B87751}"/>
              </a:ext>
            </a:extLst>
          </p:cNvPr>
          <p:cNvSpPr/>
          <p:nvPr/>
        </p:nvSpPr>
        <p:spPr>
          <a:xfrm rot="10800000">
            <a:off x="4239875" y="4067280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7" name="Smiley Face 14">
            <a:extLst>
              <a:ext uri="{FF2B5EF4-FFF2-40B4-BE49-F238E27FC236}">
                <a16:creationId xmlns:a16="http://schemas.microsoft.com/office/drawing/2014/main" id="{984AAF37-2212-489A-A15E-8EC70418AB94}"/>
              </a:ext>
            </a:extLst>
          </p:cNvPr>
          <p:cNvSpPr/>
          <p:nvPr/>
        </p:nvSpPr>
        <p:spPr>
          <a:xfrm>
            <a:off x="5898553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8" name="Smiley Face 12">
            <a:extLst>
              <a:ext uri="{FF2B5EF4-FFF2-40B4-BE49-F238E27FC236}">
                <a16:creationId xmlns:a16="http://schemas.microsoft.com/office/drawing/2014/main" id="{9C93B378-62DE-415B-BAA8-28772E4465FF}"/>
              </a:ext>
            </a:extLst>
          </p:cNvPr>
          <p:cNvSpPr/>
          <p:nvPr/>
        </p:nvSpPr>
        <p:spPr>
          <a:xfrm>
            <a:off x="7635601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9" name="Smiley Face 15">
            <a:extLst>
              <a:ext uri="{FF2B5EF4-FFF2-40B4-BE49-F238E27FC236}">
                <a16:creationId xmlns:a16="http://schemas.microsoft.com/office/drawing/2014/main" id="{97A9826D-2670-4E9C-A5C8-410BC8D73C1A}"/>
              </a:ext>
            </a:extLst>
          </p:cNvPr>
          <p:cNvSpPr/>
          <p:nvPr/>
        </p:nvSpPr>
        <p:spPr>
          <a:xfrm>
            <a:off x="6480365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0" name="Oval 37">
            <a:extLst>
              <a:ext uri="{FF2B5EF4-FFF2-40B4-BE49-F238E27FC236}">
                <a16:creationId xmlns:a16="http://schemas.microsoft.com/office/drawing/2014/main" id="{6FA92F52-C316-4281-A7FF-9629CB69F071}"/>
              </a:ext>
            </a:extLst>
          </p:cNvPr>
          <p:cNvSpPr/>
          <p:nvPr/>
        </p:nvSpPr>
        <p:spPr>
          <a:xfrm>
            <a:off x="8217414" y="4128388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Smiley Face 14">
            <a:extLst>
              <a:ext uri="{FF2B5EF4-FFF2-40B4-BE49-F238E27FC236}">
                <a16:creationId xmlns:a16="http://schemas.microsoft.com/office/drawing/2014/main" id="{43A14E5E-922B-499B-9ACD-85B031DE5AAF}"/>
              </a:ext>
            </a:extLst>
          </p:cNvPr>
          <p:cNvSpPr/>
          <p:nvPr/>
        </p:nvSpPr>
        <p:spPr>
          <a:xfrm>
            <a:off x="7057983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2" name="Rectangle 16">
            <a:extLst>
              <a:ext uri="{FF2B5EF4-FFF2-40B4-BE49-F238E27FC236}">
                <a16:creationId xmlns:a16="http://schemas.microsoft.com/office/drawing/2014/main" id="{DC93EBD5-0764-4BFC-8897-9843D352A385}"/>
              </a:ext>
            </a:extLst>
          </p:cNvPr>
          <p:cNvSpPr/>
          <p:nvPr/>
        </p:nvSpPr>
        <p:spPr>
          <a:xfrm rot="2700000">
            <a:off x="4333760" y="272481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3" name="Rectangle 9">
            <a:extLst>
              <a:ext uri="{FF2B5EF4-FFF2-40B4-BE49-F238E27FC236}">
                <a16:creationId xmlns:a16="http://schemas.microsoft.com/office/drawing/2014/main" id="{E7FF3BCD-EFDF-4972-81DB-F1EA476D1613}"/>
              </a:ext>
            </a:extLst>
          </p:cNvPr>
          <p:cNvSpPr/>
          <p:nvPr/>
        </p:nvSpPr>
        <p:spPr>
          <a:xfrm>
            <a:off x="3702389" y="2741950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Round Same Side Corner Rectangle 6">
            <a:extLst>
              <a:ext uri="{FF2B5EF4-FFF2-40B4-BE49-F238E27FC236}">
                <a16:creationId xmlns:a16="http://schemas.microsoft.com/office/drawing/2014/main" id="{4DEBBBE4-7952-4B14-9A5C-1FCC65A31085}"/>
              </a:ext>
            </a:extLst>
          </p:cNvPr>
          <p:cNvSpPr/>
          <p:nvPr/>
        </p:nvSpPr>
        <p:spPr>
          <a:xfrm rot="2700000">
            <a:off x="5462844" y="4060819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5" name="Frame 17">
            <a:extLst>
              <a:ext uri="{FF2B5EF4-FFF2-40B4-BE49-F238E27FC236}">
                <a16:creationId xmlns:a16="http://schemas.microsoft.com/office/drawing/2014/main" id="{3E780148-81DF-444B-8E49-677AC2ECB3B2}"/>
              </a:ext>
            </a:extLst>
          </p:cNvPr>
          <p:cNvSpPr/>
          <p:nvPr/>
        </p:nvSpPr>
        <p:spPr>
          <a:xfrm>
            <a:off x="3685358" y="3471419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6" name="Rounded Rectangle 5">
            <a:extLst>
              <a:ext uri="{FF2B5EF4-FFF2-40B4-BE49-F238E27FC236}">
                <a16:creationId xmlns:a16="http://schemas.microsoft.com/office/drawing/2014/main" id="{152D4290-39E0-4EAE-8753-32715B1718B5}"/>
              </a:ext>
            </a:extLst>
          </p:cNvPr>
          <p:cNvSpPr/>
          <p:nvPr/>
        </p:nvSpPr>
        <p:spPr>
          <a:xfrm flipH="1">
            <a:off x="7595854" y="2065085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7" name="Teardrop 1">
            <a:extLst>
              <a:ext uri="{FF2B5EF4-FFF2-40B4-BE49-F238E27FC236}">
                <a16:creationId xmlns:a16="http://schemas.microsoft.com/office/drawing/2014/main" id="{11DB67F2-5141-4A24-BB1C-5380A9C82B30}"/>
              </a:ext>
            </a:extLst>
          </p:cNvPr>
          <p:cNvSpPr/>
          <p:nvPr/>
        </p:nvSpPr>
        <p:spPr>
          <a:xfrm rot="18805991">
            <a:off x="7612430" y="137209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8" name="Rectangle 130">
            <a:extLst>
              <a:ext uri="{FF2B5EF4-FFF2-40B4-BE49-F238E27FC236}">
                <a16:creationId xmlns:a16="http://schemas.microsoft.com/office/drawing/2014/main" id="{6142F585-BABB-4B03-90F4-784466B62B49}"/>
              </a:ext>
            </a:extLst>
          </p:cNvPr>
          <p:cNvSpPr/>
          <p:nvPr/>
        </p:nvSpPr>
        <p:spPr>
          <a:xfrm>
            <a:off x="8162947" y="1372137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9" name="Right Triangle 17">
            <a:extLst>
              <a:ext uri="{FF2B5EF4-FFF2-40B4-BE49-F238E27FC236}">
                <a16:creationId xmlns:a16="http://schemas.microsoft.com/office/drawing/2014/main" id="{6C361301-490A-4C9D-A1F0-1047D384E1C8}"/>
              </a:ext>
            </a:extLst>
          </p:cNvPr>
          <p:cNvSpPr>
            <a:spLocks noChangeAspect="1"/>
          </p:cNvSpPr>
          <p:nvPr/>
        </p:nvSpPr>
        <p:spPr>
          <a:xfrm>
            <a:off x="7091217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0" name="Right Triangle 17">
            <a:extLst>
              <a:ext uri="{FF2B5EF4-FFF2-40B4-BE49-F238E27FC236}">
                <a16:creationId xmlns:a16="http://schemas.microsoft.com/office/drawing/2014/main" id="{753B8170-6DE9-44B2-8014-DAB585885F41}"/>
              </a:ext>
            </a:extLst>
          </p:cNvPr>
          <p:cNvSpPr>
            <a:spLocks noChangeAspect="1"/>
          </p:cNvSpPr>
          <p:nvPr/>
        </p:nvSpPr>
        <p:spPr>
          <a:xfrm>
            <a:off x="6493638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1" name="Right Triangle 17">
            <a:extLst>
              <a:ext uri="{FF2B5EF4-FFF2-40B4-BE49-F238E27FC236}">
                <a16:creationId xmlns:a16="http://schemas.microsoft.com/office/drawing/2014/main" id="{E38497CF-D006-428A-AF65-B76482C7CDC9}"/>
              </a:ext>
            </a:extLst>
          </p:cNvPr>
          <p:cNvSpPr>
            <a:spLocks noChangeAspect="1"/>
          </p:cNvSpPr>
          <p:nvPr/>
        </p:nvSpPr>
        <p:spPr>
          <a:xfrm>
            <a:off x="7688796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2" name="Oval 44">
            <a:extLst>
              <a:ext uri="{FF2B5EF4-FFF2-40B4-BE49-F238E27FC236}">
                <a16:creationId xmlns:a16="http://schemas.microsoft.com/office/drawing/2014/main" id="{0994A043-BD87-4F69-A203-0EBA10F17B34}"/>
              </a:ext>
            </a:extLst>
          </p:cNvPr>
          <p:cNvSpPr>
            <a:spLocks noChangeAspect="1"/>
          </p:cNvSpPr>
          <p:nvPr/>
        </p:nvSpPr>
        <p:spPr>
          <a:xfrm>
            <a:off x="8286375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05164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B</a:t>
            </a:r>
            <a:endParaRPr lang="ko-KR" alt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475300F-DC88-44D9-9559-2CB03CC948A6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0F6EA86-9239-4EEF-89F2-4D6EAF96F7DD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9880553-0F72-4FC0-81FD-15EF187AD706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18322A-3F6E-4B67-9F90-AC51BA357993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57" name="Isosceles Triangle 68">
            <a:extLst>
              <a:ext uri="{FF2B5EF4-FFF2-40B4-BE49-F238E27FC236}">
                <a16:creationId xmlns:a16="http://schemas.microsoft.com/office/drawing/2014/main" id="{54A4A853-915A-44A4-8AAC-7AADB9AC06D6}"/>
              </a:ext>
            </a:extLst>
          </p:cNvPr>
          <p:cNvSpPr/>
          <p:nvPr/>
        </p:nvSpPr>
        <p:spPr>
          <a:xfrm rot="10800000">
            <a:off x="6076603" y="343012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8" name="Rectangle 9">
            <a:extLst>
              <a:ext uri="{FF2B5EF4-FFF2-40B4-BE49-F238E27FC236}">
                <a16:creationId xmlns:a16="http://schemas.microsoft.com/office/drawing/2014/main" id="{5EBD8E37-6454-4594-898B-982B500090D3}"/>
              </a:ext>
            </a:extLst>
          </p:cNvPr>
          <p:cNvSpPr/>
          <p:nvPr/>
        </p:nvSpPr>
        <p:spPr>
          <a:xfrm>
            <a:off x="6472358" y="348584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9" name="Isosceles Triangle 8">
            <a:extLst>
              <a:ext uri="{FF2B5EF4-FFF2-40B4-BE49-F238E27FC236}">
                <a16:creationId xmlns:a16="http://schemas.microsoft.com/office/drawing/2014/main" id="{9B0634A2-6C15-4293-B83B-950F79E757F3}"/>
              </a:ext>
            </a:extLst>
          </p:cNvPr>
          <p:cNvSpPr/>
          <p:nvPr/>
        </p:nvSpPr>
        <p:spPr>
          <a:xfrm rot="16200000">
            <a:off x="3610095" y="274488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0" name="Donut 8">
            <a:extLst>
              <a:ext uri="{FF2B5EF4-FFF2-40B4-BE49-F238E27FC236}">
                <a16:creationId xmlns:a16="http://schemas.microsoft.com/office/drawing/2014/main" id="{F6ECA37A-71E9-4F6A-803C-C1462EE69504}"/>
              </a:ext>
            </a:extLst>
          </p:cNvPr>
          <p:cNvSpPr/>
          <p:nvPr/>
        </p:nvSpPr>
        <p:spPr>
          <a:xfrm>
            <a:off x="7202344" y="272674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1" name="Freeform 18">
            <a:extLst>
              <a:ext uri="{FF2B5EF4-FFF2-40B4-BE49-F238E27FC236}">
                <a16:creationId xmlns:a16="http://schemas.microsoft.com/office/drawing/2014/main" id="{00CCF878-E7EB-46D6-8AB8-B5EA0D573390}"/>
              </a:ext>
            </a:extLst>
          </p:cNvPr>
          <p:cNvSpPr/>
          <p:nvPr/>
        </p:nvSpPr>
        <p:spPr>
          <a:xfrm>
            <a:off x="7644583" y="352654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id="{62A0A5C8-4785-4A9D-9DE8-9C3AF246AAE0}"/>
              </a:ext>
            </a:extLst>
          </p:cNvPr>
          <p:cNvSpPr/>
          <p:nvPr/>
        </p:nvSpPr>
        <p:spPr>
          <a:xfrm>
            <a:off x="7748036" y="275016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3" name="Freeform 20">
            <a:extLst>
              <a:ext uri="{FF2B5EF4-FFF2-40B4-BE49-F238E27FC236}">
                <a16:creationId xmlns:a16="http://schemas.microsoft.com/office/drawing/2014/main" id="{67BA4CAC-5396-4715-A2FD-A81760B17DB1}"/>
              </a:ext>
            </a:extLst>
          </p:cNvPr>
          <p:cNvSpPr/>
          <p:nvPr/>
        </p:nvSpPr>
        <p:spPr>
          <a:xfrm>
            <a:off x="8271827" y="416216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4" name="Rounded Rectangle 25">
            <a:extLst>
              <a:ext uri="{FF2B5EF4-FFF2-40B4-BE49-F238E27FC236}">
                <a16:creationId xmlns:a16="http://schemas.microsoft.com/office/drawing/2014/main" id="{A04E2F38-536B-456C-8D37-CAD59768CF0F}"/>
              </a:ext>
            </a:extLst>
          </p:cNvPr>
          <p:cNvSpPr/>
          <p:nvPr/>
        </p:nvSpPr>
        <p:spPr>
          <a:xfrm>
            <a:off x="8254078" y="204722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5" name="Block Arc 41">
            <a:extLst>
              <a:ext uri="{FF2B5EF4-FFF2-40B4-BE49-F238E27FC236}">
                <a16:creationId xmlns:a16="http://schemas.microsoft.com/office/drawing/2014/main" id="{A4ACECE5-3775-41EF-966C-B773D7CAE4BC}"/>
              </a:ext>
            </a:extLst>
          </p:cNvPr>
          <p:cNvSpPr/>
          <p:nvPr/>
        </p:nvSpPr>
        <p:spPr>
          <a:xfrm>
            <a:off x="7187564" y="416316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6" name="Round Same Side Corner Rectangle 11">
            <a:extLst>
              <a:ext uri="{FF2B5EF4-FFF2-40B4-BE49-F238E27FC236}">
                <a16:creationId xmlns:a16="http://schemas.microsoft.com/office/drawing/2014/main" id="{EB1A5959-BCF7-4CE7-A38A-B7024E709F79}"/>
              </a:ext>
            </a:extLst>
          </p:cNvPr>
          <p:cNvSpPr/>
          <p:nvPr/>
        </p:nvSpPr>
        <p:spPr>
          <a:xfrm rot="9900000">
            <a:off x="7717589" y="127072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Donut 39">
            <a:extLst>
              <a:ext uri="{FF2B5EF4-FFF2-40B4-BE49-F238E27FC236}">
                <a16:creationId xmlns:a16="http://schemas.microsoft.com/office/drawing/2014/main" id="{F4681E1A-DBC9-4C8A-B59D-74AEF6AB296B}"/>
              </a:ext>
            </a:extLst>
          </p:cNvPr>
          <p:cNvSpPr/>
          <p:nvPr/>
        </p:nvSpPr>
        <p:spPr>
          <a:xfrm>
            <a:off x="3530744" y="346936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8" name="Freeform 25">
            <a:extLst>
              <a:ext uri="{FF2B5EF4-FFF2-40B4-BE49-F238E27FC236}">
                <a16:creationId xmlns:a16="http://schemas.microsoft.com/office/drawing/2014/main" id="{DB8514C2-8ED6-43D7-8436-DA3630470618}"/>
              </a:ext>
            </a:extLst>
          </p:cNvPr>
          <p:cNvSpPr/>
          <p:nvPr/>
        </p:nvSpPr>
        <p:spPr>
          <a:xfrm>
            <a:off x="6704653" y="274925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Rectangle 36">
            <a:extLst>
              <a:ext uri="{FF2B5EF4-FFF2-40B4-BE49-F238E27FC236}">
                <a16:creationId xmlns:a16="http://schemas.microsoft.com/office/drawing/2014/main" id="{82B90944-9329-4844-9545-1C9D6D68716E}"/>
              </a:ext>
            </a:extLst>
          </p:cNvPr>
          <p:cNvSpPr/>
          <p:nvPr/>
        </p:nvSpPr>
        <p:spPr>
          <a:xfrm>
            <a:off x="4175657" y="349940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Rounded Rectangle 27">
            <a:extLst>
              <a:ext uri="{FF2B5EF4-FFF2-40B4-BE49-F238E27FC236}">
                <a16:creationId xmlns:a16="http://schemas.microsoft.com/office/drawing/2014/main" id="{E820C506-1C0F-4E57-AAEC-060956BF0BBD}"/>
              </a:ext>
            </a:extLst>
          </p:cNvPr>
          <p:cNvSpPr/>
          <p:nvPr/>
        </p:nvSpPr>
        <p:spPr>
          <a:xfrm>
            <a:off x="6388738" y="128039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Rounded Rectangle 7">
            <a:extLst>
              <a:ext uri="{FF2B5EF4-FFF2-40B4-BE49-F238E27FC236}">
                <a16:creationId xmlns:a16="http://schemas.microsoft.com/office/drawing/2014/main" id="{BC2938CE-820F-4EE2-86C6-E7FB24046788}"/>
              </a:ext>
            </a:extLst>
          </p:cNvPr>
          <p:cNvSpPr/>
          <p:nvPr/>
        </p:nvSpPr>
        <p:spPr>
          <a:xfrm>
            <a:off x="7049617" y="125717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Chord 15">
            <a:extLst>
              <a:ext uri="{FF2B5EF4-FFF2-40B4-BE49-F238E27FC236}">
                <a16:creationId xmlns:a16="http://schemas.microsoft.com/office/drawing/2014/main" id="{0CA7C9CA-3BB7-48B0-9477-374437415826}"/>
              </a:ext>
            </a:extLst>
          </p:cNvPr>
          <p:cNvSpPr/>
          <p:nvPr/>
        </p:nvSpPr>
        <p:spPr>
          <a:xfrm>
            <a:off x="8360600" y="12265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16">
            <a:extLst>
              <a:ext uri="{FF2B5EF4-FFF2-40B4-BE49-F238E27FC236}">
                <a16:creationId xmlns:a16="http://schemas.microsoft.com/office/drawing/2014/main" id="{3E6B3888-414F-4E46-B784-F1592EF277D0}"/>
              </a:ext>
            </a:extLst>
          </p:cNvPr>
          <p:cNvSpPr/>
          <p:nvPr/>
        </p:nvSpPr>
        <p:spPr>
          <a:xfrm>
            <a:off x="4828013" y="352942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Rounded Rectangle 6">
            <a:extLst>
              <a:ext uri="{FF2B5EF4-FFF2-40B4-BE49-F238E27FC236}">
                <a16:creationId xmlns:a16="http://schemas.microsoft.com/office/drawing/2014/main" id="{2224A3FC-733F-4E42-86D2-0DDEE48637EE}"/>
              </a:ext>
            </a:extLst>
          </p:cNvPr>
          <p:cNvSpPr/>
          <p:nvPr/>
        </p:nvSpPr>
        <p:spPr>
          <a:xfrm>
            <a:off x="4156229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5" name="Rounded Rectangle 6">
            <a:extLst>
              <a:ext uri="{FF2B5EF4-FFF2-40B4-BE49-F238E27FC236}">
                <a16:creationId xmlns:a16="http://schemas.microsoft.com/office/drawing/2014/main" id="{2EA3FBAF-F2A6-40C8-A5F4-9DAD68102730}"/>
              </a:ext>
            </a:extLst>
          </p:cNvPr>
          <p:cNvSpPr/>
          <p:nvPr/>
        </p:nvSpPr>
        <p:spPr>
          <a:xfrm>
            <a:off x="4793335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6" name="Rounded Rectangle 6">
            <a:extLst>
              <a:ext uri="{FF2B5EF4-FFF2-40B4-BE49-F238E27FC236}">
                <a16:creationId xmlns:a16="http://schemas.microsoft.com/office/drawing/2014/main" id="{CCA301E8-DB5F-452A-A1BE-FC5133D0A1A9}"/>
              </a:ext>
            </a:extLst>
          </p:cNvPr>
          <p:cNvSpPr/>
          <p:nvPr/>
        </p:nvSpPr>
        <p:spPr>
          <a:xfrm>
            <a:off x="5430441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7" name="Rounded Rectangle 6">
            <a:extLst>
              <a:ext uri="{FF2B5EF4-FFF2-40B4-BE49-F238E27FC236}">
                <a16:creationId xmlns:a16="http://schemas.microsoft.com/office/drawing/2014/main" id="{1C25C4D5-02C3-4331-B13B-A49EA4AE51E2}"/>
              </a:ext>
            </a:extLst>
          </p:cNvPr>
          <p:cNvSpPr/>
          <p:nvPr/>
        </p:nvSpPr>
        <p:spPr>
          <a:xfrm>
            <a:off x="6067547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8" name="Teardrop 6">
            <a:extLst>
              <a:ext uri="{FF2B5EF4-FFF2-40B4-BE49-F238E27FC236}">
                <a16:creationId xmlns:a16="http://schemas.microsoft.com/office/drawing/2014/main" id="{6119D750-FEE4-44A2-972C-06D2CEC679D4}"/>
              </a:ext>
            </a:extLst>
          </p:cNvPr>
          <p:cNvSpPr/>
          <p:nvPr/>
        </p:nvSpPr>
        <p:spPr>
          <a:xfrm rot="8100000">
            <a:off x="8313590" y="278422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9" name="Donut 24">
            <a:extLst>
              <a:ext uri="{FF2B5EF4-FFF2-40B4-BE49-F238E27FC236}">
                <a16:creationId xmlns:a16="http://schemas.microsoft.com/office/drawing/2014/main" id="{5B44E4E1-82F3-40AD-8D61-D77CE83DDC16}"/>
              </a:ext>
            </a:extLst>
          </p:cNvPr>
          <p:cNvSpPr/>
          <p:nvPr/>
        </p:nvSpPr>
        <p:spPr>
          <a:xfrm>
            <a:off x="4603191" y="197968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0" name="Chord 38">
            <a:extLst>
              <a:ext uri="{FF2B5EF4-FFF2-40B4-BE49-F238E27FC236}">
                <a16:creationId xmlns:a16="http://schemas.microsoft.com/office/drawing/2014/main" id="{E0D969DC-A7F5-42E7-8B10-24AC3A04E7F3}"/>
              </a:ext>
            </a:extLst>
          </p:cNvPr>
          <p:cNvSpPr/>
          <p:nvPr/>
        </p:nvSpPr>
        <p:spPr>
          <a:xfrm>
            <a:off x="5277177" y="197931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1" name="Heart 38">
            <a:extLst>
              <a:ext uri="{FF2B5EF4-FFF2-40B4-BE49-F238E27FC236}">
                <a16:creationId xmlns:a16="http://schemas.microsoft.com/office/drawing/2014/main" id="{A0A73A69-1AC1-437A-A1C5-ED55DC206632}"/>
              </a:ext>
            </a:extLst>
          </p:cNvPr>
          <p:cNvSpPr/>
          <p:nvPr/>
        </p:nvSpPr>
        <p:spPr>
          <a:xfrm>
            <a:off x="5770720" y="125254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2" name="Round Same Side Corner Rectangle 19">
            <a:extLst>
              <a:ext uri="{FF2B5EF4-FFF2-40B4-BE49-F238E27FC236}">
                <a16:creationId xmlns:a16="http://schemas.microsoft.com/office/drawing/2014/main" id="{8B91F0D4-6BB6-4966-B52A-BAE20103874C}"/>
              </a:ext>
            </a:extLst>
          </p:cNvPr>
          <p:cNvSpPr/>
          <p:nvPr/>
        </p:nvSpPr>
        <p:spPr>
          <a:xfrm>
            <a:off x="7782928" y="418485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3" name="Rectangle 23">
            <a:extLst>
              <a:ext uri="{FF2B5EF4-FFF2-40B4-BE49-F238E27FC236}">
                <a16:creationId xmlns:a16="http://schemas.microsoft.com/office/drawing/2014/main" id="{7812FF1F-56A4-43CA-8081-1E751D8F6205}"/>
              </a:ext>
            </a:extLst>
          </p:cNvPr>
          <p:cNvSpPr/>
          <p:nvPr/>
        </p:nvSpPr>
        <p:spPr>
          <a:xfrm>
            <a:off x="3527955" y="422340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4" name="Oval 31">
            <a:extLst>
              <a:ext uri="{FF2B5EF4-FFF2-40B4-BE49-F238E27FC236}">
                <a16:creationId xmlns:a16="http://schemas.microsoft.com/office/drawing/2014/main" id="{26C56321-B246-44A2-AC11-72CB72CE4D1F}"/>
              </a:ext>
            </a:extLst>
          </p:cNvPr>
          <p:cNvSpPr/>
          <p:nvPr/>
        </p:nvSpPr>
        <p:spPr>
          <a:xfrm>
            <a:off x="6633502" y="418465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Rectangle 23">
            <a:extLst>
              <a:ext uri="{FF2B5EF4-FFF2-40B4-BE49-F238E27FC236}">
                <a16:creationId xmlns:a16="http://schemas.microsoft.com/office/drawing/2014/main" id="{B1026914-0886-4F85-B292-6A9CF93D321C}"/>
              </a:ext>
            </a:extLst>
          </p:cNvPr>
          <p:cNvSpPr/>
          <p:nvPr/>
        </p:nvSpPr>
        <p:spPr>
          <a:xfrm>
            <a:off x="4736303" y="420690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Oval 31">
            <a:extLst>
              <a:ext uri="{FF2B5EF4-FFF2-40B4-BE49-F238E27FC236}">
                <a16:creationId xmlns:a16="http://schemas.microsoft.com/office/drawing/2014/main" id="{9C5FD26C-24AD-4D61-B32E-04D61EBB4D47}"/>
              </a:ext>
            </a:extLst>
          </p:cNvPr>
          <p:cNvSpPr/>
          <p:nvPr/>
        </p:nvSpPr>
        <p:spPr>
          <a:xfrm>
            <a:off x="5421938" y="416259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7" name="Teardrop 17">
            <a:extLst>
              <a:ext uri="{FF2B5EF4-FFF2-40B4-BE49-F238E27FC236}">
                <a16:creationId xmlns:a16="http://schemas.microsoft.com/office/drawing/2014/main" id="{314B9AF5-DE88-4459-A5D9-15E743D636D5}"/>
              </a:ext>
            </a:extLst>
          </p:cNvPr>
          <p:cNvSpPr/>
          <p:nvPr/>
        </p:nvSpPr>
        <p:spPr>
          <a:xfrm rot="18900000">
            <a:off x="4203914" y="419454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8" name="Rectangle 23">
            <a:extLst>
              <a:ext uri="{FF2B5EF4-FFF2-40B4-BE49-F238E27FC236}">
                <a16:creationId xmlns:a16="http://schemas.microsoft.com/office/drawing/2014/main" id="{859D0E20-1EC2-43EA-90D6-EBDCD1202968}"/>
              </a:ext>
            </a:extLst>
          </p:cNvPr>
          <p:cNvSpPr/>
          <p:nvPr/>
        </p:nvSpPr>
        <p:spPr>
          <a:xfrm>
            <a:off x="6028922" y="415986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9" name="Round Same Side Corner Rectangle 8">
            <a:extLst>
              <a:ext uri="{FF2B5EF4-FFF2-40B4-BE49-F238E27FC236}">
                <a16:creationId xmlns:a16="http://schemas.microsoft.com/office/drawing/2014/main" id="{7FB9404F-11F1-47A0-8563-DC43041BCD3F}"/>
              </a:ext>
            </a:extLst>
          </p:cNvPr>
          <p:cNvSpPr/>
          <p:nvPr/>
        </p:nvSpPr>
        <p:spPr>
          <a:xfrm>
            <a:off x="3677801" y="121125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0" name="Round Same Side Corner Rectangle 20">
            <a:extLst>
              <a:ext uri="{FF2B5EF4-FFF2-40B4-BE49-F238E27FC236}">
                <a16:creationId xmlns:a16="http://schemas.microsoft.com/office/drawing/2014/main" id="{F3ABDEC1-A388-434D-BCC1-C05E064A99BA}"/>
              </a:ext>
            </a:extLst>
          </p:cNvPr>
          <p:cNvSpPr/>
          <p:nvPr/>
        </p:nvSpPr>
        <p:spPr>
          <a:xfrm rot="10800000">
            <a:off x="4090098" y="120911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1" name="Donut 87">
            <a:extLst>
              <a:ext uri="{FF2B5EF4-FFF2-40B4-BE49-F238E27FC236}">
                <a16:creationId xmlns:a16="http://schemas.microsoft.com/office/drawing/2014/main" id="{0321902E-1D21-430A-A6C0-80D688D1BE82}"/>
              </a:ext>
            </a:extLst>
          </p:cNvPr>
          <p:cNvSpPr/>
          <p:nvPr/>
        </p:nvSpPr>
        <p:spPr>
          <a:xfrm>
            <a:off x="4545814" y="127420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2" name="Donut 90">
            <a:extLst>
              <a:ext uri="{FF2B5EF4-FFF2-40B4-BE49-F238E27FC236}">
                <a16:creationId xmlns:a16="http://schemas.microsoft.com/office/drawing/2014/main" id="{10B678D6-75ED-43D8-83F4-6F685DA803CA}"/>
              </a:ext>
            </a:extLst>
          </p:cNvPr>
          <p:cNvSpPr/>
          <p:nvPr/>
        </p:nvSpPr>
        <p:spPr>
          <a:xfrm>
            <a:off x="5161285" y="124747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3" name="Oval 6">
            <a:extLst>
              <a:ext uri="{FF2B5EF4-FFF2-40B4-BE49-F238E27FC236}">
                <a16:creationId xmlns:a16="http://schemas.microsoft.com/office/drawing/2014/main" id="{E81823D3-DD03-43C0-B0BF-A3D3E82C9891}"/>
              </a:ext>
            </a:extLst>
          </p:cNvPr>
          <p:cNvSpPr/>
          <p:nvPr/>
        </p:nvSpPr>
        <p:spPr>
          <a:xfrm>
            <a:off x="5858067" y="202178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4" name="Block Arc 25">
            <a:extLst>
              <a:ext uri="{FF2B5EF4-FFF2-40B4-BE49-F238E27FC236}">
                <a16:creationId xmlns:a16="http://schemas.microsoft.com/office/drawing/2014/main" id="{F1B562C8-546C-4635-93DF-A2B1585EF664}"/>
              </a:ext>
            </a:extLst>
          </p:cNvPr>
          <p:cNvSpPr/>
          <p:nvPr/>
        </p:nvSpPr>
        <p:spPr>
          <a:xfrm>
            <a:off x="4117415" y="202099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5" name="Block Arc 31">
            <a:extLst>
              <a:ext uri="{FF2B5EF4-FFF2-40B4-BE49-F238E27FC236}">
                <a16:creationId xmlns:a16="http://schemas.microsoft.com/office/drawing/2014/main" id="{36E65D72-AF58-4A49-AE61-A9B17200B43E}"/>
              </a:ext>
            </a:extLst>
          </p:cNvPr>
          <p:cNvSpPr/>
          <p:nvPr/>
        </p:nvSpPr>
        <p:spPr>
          <a:xfrm>
            <a:off x="6455130" y="202099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6" name="Freeform 53">
            <a:extLst>
              <a:ext uri="{FF2B5EF4-FFF2-40B4-BE49-F238E27FC236}">
                <a16:creationId xmlns:a16="http://schemas.microsoft.com/office/drawing/2014/main" id="{29A676D8-F540-43A7-BE35-4CE6865608DA}"/>
              </a:ext>
            </a:extLst>
          </p:cNvPr>
          <p:cNvSpPr/>
          <p:nvPr/>
        </p:nvSpPr>
        <p:spPr>
          <a:xfrm>
            <a:off x="7662840" y="201838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7" name="Block Arc 10">
            <a:extLst>
              <a:ext uri="{FF2B5EF4-FFF2-40B4-BE49-F238E27FC236}">
                <a16:creationId xmlns:a16="http://schemas.microsoft.com/office/drawing/2014/main" id="{065A6887-7496-46B4-A4B0-C7CF23D58F15}"/>
              </a:ext>
            </a:extLst>
          </p:cNvPr>
          <p:cNvSpPr/>
          <p:nvPr/>
        </p:nvSpPr>
        <p:spPr>
          <a:xfrm>
            <a:off x="8244408" y="352529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8" name="Freeform 55">
            <a:extLst>
              <a:ext uri="{FF2B5EF4-FFF2-40B4-BE49-F238E27FC236}">
                <a16:creationId xmlns:a16="http://schemas.microsoft.com/office/drawing/2014/main" id="{28382F2D-287E-43AC-B44E-7E7CF9437140}"/>
              </a:ext>
            </a:extLst>
          </p:cNvPr>
          <p:cNvSpPr/>
          <p:nvPr/>
        </p:nvSpPr>
        <p:spPr>
          <a:xfrm>
            <a:off x="3655029" y="192626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9" name="Round Same Side Corner Rectangle 36">
            <a:extLst>
              <a:ext uri="{FF2B5EF4-FFF2-40B4-BE49-F238E27FC236}">
                <a16:creationId xmlns:a16="http://schemas.microsoft.com/office/drawing/2014/main" id="{25AEC090-FF0F-438A-A9A4-086E31CEA9B7}"/>
              </a:ext>
            </a:extLst>
          </p:cNvPr>
          <p:cNvSpPr/>
          <p:nvPr/>
        </p:nvSpPr>
        <p:spPr>
          <a:xfrm>
            <a:off x="7015679" y="203745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0" name="Oval 21">
            <a:extLst>
              <a:ext uri="{FF2B5EF4-FFF2-40B4-BE49-F238E27FC236}">
                <a16:creationId xmlns:a16="http://schemas.microsoft.com/office/drawing/2014/main" id="{AE3E6383-0999-4C5B-B0AE-9520B05E4410}"/>
              </a:ext>
            </a:extLst>
          </p:cNvPr>
          <p:cNvSpPr>
            <a:spLocks noChangeAspect="1"/>
          </p:cNvSpPr>
          <p:nvPr/>
        </p:nvSpPr>
        <p:spPr>
          <a:xfrm>
            <a:off x="5500929" y="350258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1" name="Oval 32">
            <a:extLst>
              <a:ext uri="{FF2B5EF4-FFF2-40B4-BE49-F238E27FC236}">
                <a16:creationId xmlns:a16="http://schemas.microsoft.com/office/drawing/2014/main" id="{9CFC463E-71A8-44CE-B0FD-A10E0AD45D86}"/>
              </a:ext>
            </a:extLst>
          </p:cNvPr>
          <p:cNvSpPr/>
          <p:nvPr/>
        </p:nvSpPr>
        <p:spPr>
          <a:xfrm>
            <a:off x="7084921" y="347962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17092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C</a:t>
            </a:r>
            <a:endParaRPr lang="ko-KR" altLang="en-US" dirty="0"/>
          </a:p>
        </p:txBody>
      </p:sp>
      <p:sp>
        <p:nvSpPr>
          <p:cNvPr id="75" name="Freeform 47">
            <a:extLst>
              <a:ext uri="{FF2B5EF4-FFF2-40B4-BE49-F238E27FC236}">
                <a16:creationId xmlns:a16="http://schemas.microsoft.com/office/drawing/2014/main" id="{05345AAD-0E66-4C49-BB58-6681354CA080}"/>
              </a:ext>
            </a:extLst>
          </p:cNvPr>
          <p:cNvSpPr>
            <a:spLocks noChangeAspect="1"/>
          </p:cNvSpPr>
          <p:nvPr/>
        </p:nvSpPr>
        <p:spPr>
          <a:xfrm>
            <a:off x="3706960" y="1353413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6" name="Freeform 48">
            <a:extLst>
              <a:ext uri="{FF2B5EF4-FFF2-40B4-BE49-F238E27FC236}">
                <a16:creationId xmlns:a16="http://schemas.microsoft.com/office/drawing/2014/main" id="{C78F93BE-FE67-4E21-A053-A6ABB7382B44}"/>
              </a:ext>
            </a:extLst>
          </p:cNvPr>
          <p:cNvSpPr>
            <a:spLocks noChangeAspect="1"/>
          </p:cNvSpPr>
          <p:nvPr/>
        </p:nvSpPr>
        <p:spPr>
          <a:xfrm>
            <a:off x="4282582" y="1383506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7" name="Freeform 49">
            <a:extLst>
              <a:ext uri="{FF2B5EF4-FFF2-40B4-BE49-F238E27FC236}">
                <a16:creationId xmlns:a16="http://schemas.microsoft.com/office/drawing/2014/main" id="{DBAB78DE-F0A1-4669-900D-89C84F09EB55}"/>
              </a:ext>
            </a:extLst>
          </p:cNvPr>
          <p:cNvSpPr>
            <a:spLocks noChangeAspect="1"/>
          </p:cNvSpPr>
          <p:nvPr/>
        </p:nvSpPr>
        <p:spPr>
          <a:xfrm>
            <a:off x="5449552" y="1373426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8" name="Freeform 50">
            <a:extLst>
              <a:ext uri="{FF2B5EF4-FFF2-40B4-BE49-F238E27FC236}">
                <a16:creationId xmlns:a16="http://schemas.microsoft.com/office/drawing/2014/main" id="{A791B6D4-67B7-44FD-B51F-54432CD10B11}"/>
              </a:ext>
            </a:extLst>
          </p:cNvPr>
          <p:cNvSpPr>
            <a:spLocks noChangeAspect="1"/>
          </p:cNvSpPr>
          <p:nvPr/>
        </p:nvSpPr>
        <p:spPr>
          <a:xfrm>
            <a:off x="4851982" y="1381413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Teardrop 9">
            <a:extLst>
              <a:ext uri="{FF2B5EF4-FFF2-40B4-BE49-F238E27FC236}">
                <a16:creationId xmlns:a16="http://schemas.microsoft.com/office/drawing/2014/main" id="{D353BE94-00AC-447C-B209-283909CDDB45}"/>
              </a:ext>
            </a:extLst>
          </p:cNvPr>
          <p:cNvSpPr>
            <a:spLocks noChangeAspect="1"/>
          </p:cNvSpPr>
          <p:nvPr/>
        </p:nvSpPr>
        <p:spPr>
          <a:xfrm rot="18900000">
            <a:off x="6023939" y="2076781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0" name="Freeform 97">
            <a:extLst>
              <a:ext uri="{FF2B5EF4-FFF2-40B4-BE49-F238E27FC236}">
                <a16:creationId xmlns:a16="http://schemas.microsoft.com/office/drawing/2014/main" id="{79E6075F-2EC8-4BC3-A2E1-F976097DBBF9}"/>
              </a:ext>
            </a:extLst>
          </p:cNvPr>
          <p:cNvSpPr>
            <a:spLocks noChangeAspect="1"/>
          </p:cNvSpPr>
          <p:nvPr/>
        </p:nvSpPr>
        <p:spPr>
          <a:xfrm>
            <a:off x="6513205" y="1376236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1" name="Donut 22">
            <a:extLst>
              <a:ext uri="{FF2B5EF4-FFF2-40B4-BE49-F238E27FC236}">
                <a16:creationId xmlns:a16="http://schemas.microsoft.com/office/drawing/2014/main" id="{918023D3-B0E4-4BBE-A834-A6AD16EF6BA6}"/>
              </a:ext>
            </a:extLst>
          </p:cNvPr>
          <p:cNvSpPr>
            <a:spLocks noChangeAspect="1"/>
          </p:cNvSpPr>
          <p:nvPr/>
        </p:nvSpPr>
        <p:spPr>
          <a:xfrm>
            <a:off x="7679627" y="1441217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2" name="Freeform 99">
            <a:extLst>
              <a:ext uri="{FF2B5EF4-FFF2-40B4-BE49-F238E27FC236}">
                <a16:creationId xmlns:a16="http://schemas.microsoft.com/office/drawing/2014/main" id="{3036C5A0-D159-46A8-A23C-2D6AE1DD88FD}"/>
              </a:ext>
            </a:extLst>
          </p:cNvPr>
          <p:cNvSpPr>
            <a:spLocks noChangeAspect="1"/>
          </p:cNvSpPr>
          <p:nvPr/>
        </p:nvSpPr>
        <p:spPr>
          <a:xfrm>
            <a:off x="6066104" y="1368148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3" name="Oval 10">
            <a:extLst>
              <a:ext uri="{FF2B5EF4-FFF2-40B4-BE49-F238E27FC236}">
                <a16:creationId xmlns:a16="http://schemas.microsoft.com/office/drawing/2014/main" id="{B6524A0A-B91D-41FC-AAF6-8B3D5CA75EBE}"/>
              </a:ext>
            </a:extLst>
          </p:cNvPr>
          <p:cNvSpPr/>
          <p:nvPr/>
        </p:nvSpPr>
        <p:spPr>
          <a:xfrm>
            <a:off x="7124399" y="1368839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4" name="Freeform 101">
            <a:extLst>
              <a:ext uri="{FF2B5EF4-FFF2-40B4-BE49-F238E27FC236}">
                <a16:creationId xmlns:a16="http://schemas.microsoft.com/office/drawing/2014/main" id="{618F6D8A-A194-4F77-B691-36A67A53D23D}"/>
              </a:ext>
            </a:extLst>
          </p:cNvPr>
          <p:cNvSpPr/>
          <p:nvPr/>
        </p:nvSpPr>
        <p:spPr>
          <a:xfrm>
            <a:off x="8293275" y="1404641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85" name="Group 102">
            <a:extLst>
              <a:ext uri="{FF2B5EF4-FFF2-40B4-BE49-F238E27FC236}">
                <a16:creationId xmlns:a16="http://schemas.microsoft.com/office/drawing/2014/main" id="{1A363F3C-6E8F-43EC-8706-B5052F86A7C2}"/>
              </a:ext>
            </a:extLst>
          </p:cNvPr>
          <p:cNvGrpSpPr>
            <a:grpSpLocks noChangeAspect="1"/>
          </p:cNvGrpSpPr>
          <p:nvPr/>
        </p:nvGrpSpPr>
        <p:grpSpPr>
          <a:xfrm>
            <a:off x="6612876" y="2045497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86" name="Freeform 103">
              <a:extLst>
                <a:ext uri="{FF2B5EF4-FFF2-40B4-BE49-F238E27FC236}">
                  <a16:creationId xmlns:a16="http://schemas.microsoft.com/office/drawing/2014/main" id="{A90E312C-B08D-4E16-A309-9A98A0803DC6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7" name="Freeform 104">
              <a:extLst>
                <a:ext uri="{FF2B5EF4-FFF2-40B4-BE49-F238E27FC236}">
                  <a16:creationId xmlns:a16="http://schemas.microsoft.com/office/drawing/2014/main" id="{B4B18430-79EE-46B7-B7BC-C10FEA8942D2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8" name="Freeform 105">
              <a:extLst>
                <a:ext uri="{FF2B5EF4-FFF2-40B4-BE49-F238E27FC236}">
                  <a16:creationId xmlns:a16="http://schemas.microsoft.com/office/drawing/2014/main" id="{91773580-C319-4EE1-8A6D-18C464E360B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9" name="Freeform 106">
              <a:extLst>
                <a:ext uri="{FF2B5EF4-FFF2-40B4-BE49-F238E27FC236}">
                  <a16:creationId xmlns:a16="http://schemas.microsoft.com/office/drawing/2014/main" id="{E7EEE59E-32ED-4D95-A0E9-FD8D902FC055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0" name="Freeform 107">
            <a:extLst>
              <a:ext uri="{FF2B5EF4-FFF2-40B4-BE49-F238E27FC236}">
                <a16:creationId xmlns:a16="http://schemas.microsoft.com/office/drawing/2014/main" id="{1FD8B3E2-88E7-43DB-9673-63C7397E9B0F}"/>
              </a:ext>
            </a:extLst>
          </p:cNvPr>
          <p:cNvSpPr>
            <a:spLocks noChangeAspect="1"/>
          </p:cNvSpPr>
          <p:nvPr/>
        </p:nvSpPr>
        <p:spPr>
          <a:xfrm>
            <a:off x="7232016" y="2045497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Freeform 108">
            <a:extLst>
              <a:ext uri="{FF2B5EF4-FFF2-40B4-BE49-F238E27FC236}">
                <a16:creationId xmlns:a16="http://schemas.microsoft.com/office/drawing/2014/main" id="{CAFFFFD7-C24F-4EF1-B946-017E4A705464}"/>
              </a:ext>
            </a:extLst>
          </p:cNvPr>
          <p:cNvSpPr/>
          <p:nvPr/>
        </p:nvSpPr>
        <p:spPr>
          <a:xfrm>
            <a:off x="4861480" y="2037091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2" name="Oval 8">
            <a:extLst>
              <a:ext uri="{FF2B5EF4-FFF2-40B4-BE49-F238E27FC236}">
                <a16:creationId xmlns:a16="http://schemas.microsoft.com/office/drawing/2014/main" id="{6FE7C88F-D652-42F1-B6BE-4863E4B4137A}"/>
              </a:ext>
            </a:extLst>
          </p:cNvPr>
          <p:cNvSpPr/>
          <p:nvPr/>
        </p:nvSpPr>
        <p:spPr>
          <a:xfrm>
            <a:off x="5430443" y="2045477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93" name="Group 110">
            <a:extLst>
              <a:ext uri="{FF2B5EF4-FFF2-40B4-BE49-F238E27FC236}">
                <a16:creationId xmlns:a16="http://schemas.microsoft.com/office/drawing/2014/main" id="{1DDAB794-99DF-44C6-8B7B-9645B52F17F7}"/>
              </a:ext>
            </a:extLst>
          </p:cNvPr>
          <p:cNvGrpSpPr/>
          <p:nvPr/>
        </p:nvGrpSpPr>
        <p:grpSpPr>
          <a:xfrm>
            <a:off x="4292080" y="2037091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94" name="Freeform 111">
              <a:extLst>
                <a:ext uri="{FF2B5EF4-FFF2-40B4-BE49-F238E27FC236}">
                  <a16:creationId xmlns:a16="http://schemas.microsoft.com/office/drawing/2014/main" id="{386E8E97-C39F-46C3-9D21-ED45E736ABED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5" name="Oval 37">
              <a:extLst>
                <a:ext uri="{FF2B5EF4-FFF2-40B4-BE49-F238E27FC236}">
                  <a16:creationId xmlns:a16="http://schemas.microsoft.com/office/drawing/2014/main" id="{2498EF76-8E56-4F8B-A27B-FFFF9D5468B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6" name="Rectangle 19">
            <a:extLst>
              <a:ext uri="{FF2B5EF4-FFF2-40B4-BE49-F238E27FC236}">
                <a16:creationId xmlns:a16="http://schemas.microsoft.com/office/drawing/2014/main" id="{18F1584E-31BC-4FF4-8631-AAD577AC8F3C}"/>
              </a:ext>
            </a:extLst>
          </p:cNvPr>
          <p:cNvSpPr/>
          <p:nvPr/>
        </p:nvSpPr>
        <p:spPr>
          <a:xfrm>
            <a:off x="3734269" y="2057538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7" name="Freeform 114">
            <a:extLst>
              <a:ext uri="{FF2B5EF4-FFF2-40B4-BE49-F238E27FC236}">
                <a16:creationId xmlns:a16="http://schemas.microsoft.com/office/drawing/2014/main" id="{8BD2763C-16E8-45B6-B5E8-DB4DFCA7537F}"/>
              </a:ext>
            </a:extLst>
          </p:cNvPr>
          <p:cNvSpPr>
            <a:spLocks noChangeAspect="1"/>
          </p:cNvSpPr>
          <p:nvPr/>
        </p:nvSpPr>
        <p:spPr>
          <a:xfrm>
            <a:off x="7672979" y="2045497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Rounded Rectangle 31">
            <a:extLst>
              <a:ext uri="{FF2B5EF4-FFF2-40B4-BE49-F238E27FC236}">
                <a16:creationId xmlns:a16="http://schemas.microsoft.com/office/drawing/2014/main" id="{FC85BEF8-735D-421B-ABD2-49CF767BF8E1}"/>
              </a:ext>
            </a:extLst>
          </p:cNvPr>
          <p:cNvSpPr>
            <a:spLocks noChangeAspect="1"/>
          </p:cNvSpPr>
          <p:nvPr/>
        </p:nvSpPr>
        <p:spPr>
          <a:xfrm>
            <a:off x="3760469" y="2821406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9" name="Oval 47">
            <a:extLst>
              <a:ext uri="{FF2B5EF4-FFF2-40B4-BE49-F238E27FC236}">
                <a16:creationId xmlns:a16="http://schemas.microsoft.com/office/drawing/2014/main" id="{511DDA64-0988-4977-A68F-5954C0243873}"/>
              </a:ext>
            </a:extLst>
          </p:cNvPr>
          <p:cNvSpPr>
            <a:spLocks noChangeAspect="1"/>
          </p:cNvSpPr>
          <p:nvPr/>
        </p:nvSpPr>
        <p:spPr>
          <a:xfrm>
            <a:off x="8209997" y="204549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0" name="Oval 50">
            <a:extLst>
              <a:ext uri="{FF2B5EF4-FFF2-40B4-BE49-F238E27FC236}">
                <a16:creationId xmlns:a16="http://schemas.microsoft.com/office/drawing/2014/main" id="{B95FF5B9-4A56-4799-82D2-C84B3C42FB9F}"/>
              </a:ext>
            </a:extLst>
          </p:cNvPr>
          <p:cNvSpPr>
            <a:spLocks noChangeAspect="1"/>
          </p:cNvSpPr>
          <p:nvPr/>
        </p:nvSpPr>
        <p:spPr>
          <a:xfrm>
            <a:off x="4303211" y="2821406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Heart 17">
            <a:extLst>
              <a:ext uri="{FF2B5EF4-FFF2-40B4-BE49-F238E27FC236}">
                <a16:creationId xmlns:a16="http://schemas.microsoft.com/office/drawing/2014/main" id="{832B363A-83B5-4AAF-BACA-0EF2FABC1BD5}"/>
              </a:ext>
            </a:extLst>
          </p:cNvPr>
          <p:cNvSpPr/>
          <p:nvPr/>
        </p:nvSpPr>
        <p:spPr>
          <a:xfrm>
            <a:off x="6027872" y="2833290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2" name="Rounded Rectangle 25">
            <a:extLst>
              <a:ext uri="{FF2B5EF4-FFF2-40B4-BE49-F238E27FC236}">
                <a16:creationId xmlns:a16="http://schemas.microsoft.com/office/drawing/2014/main" id="{CED76536-A3D3-4AF0-8233-82F44FF58477}"/>
              </a:ext>
            </a:extLst>
          </p:cNvPr>
          <p:cNvSpPr/>
          <p:nvPr/>
        </p:nvSpPr>
        <p:spPr>
          <a:xfrm>
            <a:off x="5440459" y="2858907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3" name="Chord 32">
            <a:extLst>
              <a:ext uri="{FF2B5EF4-FFF2-40B4-BE49-F238E27FC236}">
                <a16:creationId xmlns:a16="http://schemas.microsoft.com/office/drawing/2014/main" id="{20A3A523-6211-4F8B-98A5-552A78878B57}"/>
              </a:ext>
            </a:extLst>
          </p:cNvPr>
          <p:cNvSpPr/>
          <p:nvPr/>
        </p:nvSpPr>
        <p:spPr>
          <a:xfrm>
            <a:off x="4862902" y="2833809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Rounded Rectangle 40">
            <a:extLst>
              <a:ext uri="{FF2B5EF4-FFF2-40B4-BE49-F238E27FC236}">
                <a16:creationId xmlns:a16="http://schemas.microsoft.com/office/drawing/2014/main" id="{11B7E3CA-A9EB-4805-8081-051AD4F11012}"/>
              </a:ext>
            </a:extLst>
          </p:cNvPr>
          <p:cNvSpPr/>
          <p:nvPr/>
        </p:nvSpPr>
        <p:spPr>
          <a:xfrm rot="2942052">
            <a:off x="6566376" y="2834205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5" name="Rounded Rectangle 7">
            <a:extLst>
              <a:ext uri="{FF2B5EF4-FFF2-40B4-BE49-F238E27FC236}">
                <a16:creationId xmlns:a16="http://schemas.microsoft.com/office/drawing/2014/main" id="{F35B10E8-AA10-4D5F-8961-897B5F840B7A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976755" y="3535534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6" name="Rounded Rectangle 17">
            <a:extLst>
              <a:ext uri="{FF2B5EF4-FFF2-40B4-BE49-F238E27FC236}">
                <a16:creationId xmlns:a16="http://schemas.microsoft.com/office/drawing/2014/main" id="{CC35F0B7-91FC-433A-A5FF-0415665325E3}"/>
              </a:ext>
            </a:extLst>
          </p:cNvPr>
          <p:cNvSpPr>
            <a:spLocks noChangeAspect="1"/>
          </p:cNvSpPr>
          <p:nvPr/>
        </p:nvSpPr>
        <p:spPr>
          <a:xfrm>
            <a:off x="8276866" y="2821406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7" name="Oval 21">
            <a:extLst>
              <a:ext uri="{FF2B5EF4-FFF2-40B4-BE49-F238E27FC236}">
                <a16:creationId xmlns:a16="http://schemas.microsoft.com/office/drawing/2014/main" id="{B9FC454E-F708-4323-B9CD-F8133299E647}"/>
              </a:ext>
            </a:extLst>
          </p:cNvPr>
          <p:cNvSpPr>
            <a:spLocks noChangeAspect="1"/>
          </p:cNvSpPr>
          <p:nvPr/>
        </p:nvSpPr>
        <p:spPr>
          <a:xfrm>
            <a:off x="7109736" y="282140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8" name="Oval 25">
            <a:extLst>
              <a:ext uri="{FF2B5EF4-FFF2-40B4-BE49-F238E27FC236}">
                <a16:creationId xmlns:a16="http://schemas.microsoft.com/office/drawing/2014/main" id="{E5DFCEE4-057A-4412-B7CE-5F7D03DE15C3}"/>
              </a:ext>
            </a:extLst>
          </p:cNvPr>
          <p:cNvSpPr>
            <a:spLocks noChangeAspect="1"/>
          </p:cNvSpPr>
          <p:nvPr/>
        </p:nvSpPr>
        <p:spPr>
          <a:xfrm>
            <a:off x="7679872" y="2821406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9" name="Block Arc 20">
            <a:extLst>
              <a:ext uri="{FF2B5EF4-FFF2-40B4-BE49-F238E27FC236}">
                <a16:creationId xmlns:a16="http://schemas.microsoft.com/office/drawing/2014/main" id="{4CF6AF81-8B4F-4963-A117-0411E44791F6}"/>
              </a:ext>
            </a:extLst>
          </p:cNvPr>
          <p:cNvSpPr>
            <a:spLocks noChangeAspect="1"/>
          </p:cNvSpPr>
          <p:nvPr/>
        </p:nvSpPr>
        <p:spPr>
          <a:xfrm rot="10800000">
            <a:off x="4296578" y="3571534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0" name="Block Arc 11">
            <a:extLst>
              <a:ext uri="{FF2B5EF4-FFF2-40B4-BE49-F238E27FC236}">
                <a16:creationId xmlns:a16="http://schemas.microsoft.com/office/drawing/2014/main" id="{05E77CDE-4D86-42D9-A516-63FBB9FAF6C8}"/>
              </a:ext>
            </a:extLst>
          </p:cNvPr>
          <p:cNvSpPr/>
          <p:nvPr/>
        </p:nvSpPr>
        <p:spPr>
          <a:xfrm rot="10800000">
            <a:off x="6614789" y="356089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1" name="Rectangle 21">
            <a:extLst>
              <a:ext uri="{FF2B5EF4-FFF2-40B4-BE49-F238E27FC236}">
                <a16:creationId xmlns:a16="http://schemas.microsoft.com/office/drawing/2014/main" id="{D5847A71-E7BC-44A0-B666-07FAAD3305A6}"/>
              </a:ext>
            </a:extLst>
          </p:cNvPr>
          <p:cNvSpPr/>
          <p:nvPr/>
        </p:nvSpPr>
        <p:spPr>
          <a:xfrm>
            <a:off x="5437664" y="3655251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2" name="Round Same Side Corner Rectangle 8">
            <a:extLst>
              <a:ext uri="{FF2B5EF4-FFF2-40B4-BE49-F238E27FC236}">
                <a16:creationId xmlns:a16="http://schemas.microsoft.com/office/drawing/2014/main" id="{4E4C0439-937D-443D-87E2-79CCC36B9DC0}"/>
              </a:ext>
            </a:extLst>
          </p:cNvPr>
          <p:cNvSpPr/>
          <p:nvPr/>
        </p:nvSpPr>
        <p:spPr>
          <a:xfrm>
            <a:off x="8212501" y="358860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3" name="Rounded Rectangle 51">
            <a:extLst>
              <a:ext uri="{FF2B5EF4-FFF2-40B4-BE49-F238E27FC236}">
                <a16:creationId xmlns:a16="http://schemas.microsoft.com/office/drawing/2014/main" id="{2836D767-764F-4E0B-A711-120630FA81B5}"/>
              </a:ext>
            </a:extLst>
          </p:cNvPr>
          <p:cNvSpPr/>
          <p:nvPr/>
        </p:nvSpPr>
        <p:spPr>
          <a:xfrm rot="16200000" flipH="1">
            <a:off x="7112464" y="4219259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4" name="Isosceles Triangle 5">
            <a:extLst>
              <a:ext uri="{FF2B5EF4-FFF2-40B4-BE49-F238E27FC236}">
                <a16:creationId xmlns:a16="http://schemas.microsoft.com/office/drawing/2014/main" id="{5596584B-F02A-4DA2-BBD3-F3C580FC0203}"/>
              </a:ext>
            </a:extLst>
          </p:cNvPr>
          <p:cNvSpPr>
            <a:spLocks noChangeAspect="1"/>
          </p:cNvSpPr>
          <p:nvPr/>
        </p:nvSpPr>
        <p:spPr>
          <a:xfrm>
            <a:off x="6060854" y="3614352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5" name="Trapezoid 22">
            <a:extLst>
              <a:ext uri="{FF2B5EF4-FFF2-40B4-BE49-F238E27FC236}">
                <a16:creationId xmlns:a16="http://schemas.microsoft.com/office/drawing/2014/main" id="{D9CF6DCD-4845-4E61-AC71-B7716D19FB38}"/>
              </a:ext>
            </a:extLst>
          </p:cNvPr>
          <p:cNvSpPr>
            <a:spLocks noChangeAspect="1"/>
          </p:cNvSpPr>
          <p:nvPr/>
        </p:nvSpPr>
        <p:spPr>
          <a:xfrm>
            <a:off x="7109736" y="3659965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6" name="Rounded Rectangle 20">
            <a:extLst>
              <a:ext uri="{FF2B5EF4-FFF2-40B4-BE49-F238E27FC236}">
                <a16:creationId xmlns:a16="http://schemas.microsoft.com/office/drawing/2014/main" id="{F4F1F57B-1599-4D9F-A732-54FAE2384B4A}"/>
              </a:ext>
            </a:extLst>
          </p:cNvPr>
          <p:cNvSpPr>
            <a:spLocks noChangeAspect="1"/>
          </p:cNvSpPr>
          <p:nvPr/>
        </p:nvSpPr>
        <p:spPr>
          <a:xfrm rot="2160000">
            <a:off x="7692804" y="3571534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7" name="Trapezoid 28">
            <a:extLst>
              <a:ext uri="{FF2B5EF4-FFF2-40B4-BE49-F238E27FC236}">
                <a16:creationId xmlns:a16="http://schemas.microsoft.com/office/drawing/2014/main" id="{1F7C8879-8824-4EA0-AB36-3CC2F6DABF4B}"/>
              </a:ext>
            </a:extLst>
          </p:cNvPr>
          <p:cNvSpPr>
            <a:spLocks noChangeAspect="1"/>
          </p:cNvSpPr>
          <p:nvPr/>
        </p:nvSpPr>
        <p:spPr>
          <a:xfrm>
            <a:off x="3738542" y="3571534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8" name="Rounded Rectangle 2">
            <a:extLst>
              <a:ext uri="{FF2B5EF4-FFF2-40B4-BE49-F238E27FC236}">
                <a16:creationId xmlns:a16="http://schemas.microsoft.com/office/drawing/2014/main" id="{3BA92191-C7A6-4687-AA48-C38B21BE3B14}"/>
              </a:ext>
            </a:extLst>
          </p:cNvPr>
          <p:cNvSpPr/>
          <p:nvPr/>
        </p:nvSpPr>
        <p:spPr>
          <a:xfrm>
            <a:off x="4286165" y="4223696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9" name="Rounded Rectangle 8">
            <a:extLst>
              <a:ext uri="{FF2B5EF4-FFF2-40B4-BE49-F238E27FC236}">
                <a16:creationId xmlns:a16="http://schemas.microsoft.com/office/drawing/2014/main" id="{037DF828-6007-4147-8A2F-0BECC420603D}"/>
              </a:ext>
            </a:extLst>
          </p:cNvPr>
          <p:cNvSpPr/>
          <p:nvPr/>
        </p:nvSpPr>
        <p:spPr>
          <a:xfrm>
            <a:off x="3710633" y="422369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0" name="Rounded Rectangle 2">
            <a:extLst>
              <a:ext uri="{FF2B5EF4-FFF2-40B4-BE49-F238E27FC236}">
                <a16:creationId xmlns:a16="http://schemas.microsoft.com/office/drawing/2014/main" id="{2044FD70-2B94-4FAA-8F6B-05D7311D7FA0}"/>
              </a:ext>
            </a:extLst>
          </p:cNvPr>
          <p:cNvSpPr/>
          <p:nvPr/>
        </p:nvSpPr>
        <p:spPr>
          <a:xfrm>
            <a:off x="5433122" y="422369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1" name="Rounded Rectangle 3">
            <a:extLst>
              <a:ext uri="{FF2B5EF4-FFF2-40B4-BE49-F238E27FC236}">
                <a16:creationId xmlns:a16="http://schemas.microsoft.com/office/drawing/2014/main" id="{2074DBDD-054B-45C6-A6A4-FEC03F351CB4}"/>
              </a:ext>
            </a:extLst>
          </p:cNvPr>
          <p:cNvSpPr>
            <a:spLocks noChangeAspect="1"/>
          </p:cNvSpPr>
          <p:nvPr/>
        </p:nvSpPr>
        <p:spPr>
          <a:xfrm>
            <a:off x="4855565" y="422369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2" name="Rounded Rectangle 10">
            <a:extLst>
              <a:ext uri="{FF2B5EF4-FFF2-40B4-BE49-F238E27FC236}">
                <a16:creationId xmlns:a16="http://schemas.microsoft.com/office/drawing/2014/main" id="{D4FFB241-1805-401D-BE6E-C2538638A6CD}"/>
              </a:ext>
            </a:extLst>
          </p:cNvPr>
          <p:cNvSpPr>
            <a:spLocks noChangeAspect="1"/>
          </p:cNvSpPr>
          <p:nvPr/>
        </p:nvSpPr>
        <p:spPr>
          <a:xfrm>
            <a:off x="6021140" y="4216530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3" name="Block Arc 6">
            <a:extLst>
              <a:ext uri="{FF2B5EF4-FFF2-40B4-BE49-F238E27FC236}">
                <a16:creationId xmlns:a16="http://schemas.microsoft.com/office/drawing/2014/main" id="{9C04FFF3-E181-41D1-82EA-98A8FD673ACA}"/>
              </a:ext>
            </a:extLst>
          </p:cNvPr>
          <p:cNvSpPr/>
          <p:nvPr/>
        </p:nvSpPr>
        <p:spPr>
          <a:xfrm>
            <a:off x="6557572" y="4241324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4" name="Left Arrow 1">
            <a:extLst>
              <a:ext uri="{FF2B5EF4-FFF2-40B4-BE49-F238E27FC236}">
                <a16:creationId xmlns:a16="http://schemas.microsoft.com/office/drawing/2014/main" id="{1F738F6D-6EAA-4E18-818C-719FB3736781}"/>
              </a:ext>
            </a:extLst>
          </p:cNvPr>
          <p:cNvSpPr>
            <a:spLocks noChangeAspect="1"/>
          </p:cNvSpPr>
          <p:nvPr/>
        </p:nvSpPr>
        <p:spPr>
          <a:xfrm>
            <a:off x="8231065" y="4216530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4" name="Oval 35">
            <a:extLst>
              <a:ext uri="{FF2B5EF4-FFF2-40B4-BE49-F238E27FC236}">
                <a16:creationId xmlns:a16="http://schemas.microsoft.com/office/drawing/2014/main" id="{7C81FD8E-F685-40B7-9B52-3E94A147E543}"/>
              </a:ext>
            </a:extLst>
          </p:cNvPr>
          <p:cNvSpPr/>
          <p:nvPr/>
        </p:nvSpPr>
        <p:spPr>
          <a:xfrm>
            <a:off x="7735185" y="4217255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1CA9C7E2-AE26-4CDA-B42D-FCEA73329B8B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B24B981C-1FF8-4AF1-8542-F513782A5B0E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25EE509E-53BE-4A4D-82BA-910093F6B2F8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778C15D5-1D85-454B-9528-6FFECFD78F15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1728173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Welcome!!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47864" y="3056756"/>
            <a:ext cx="2448272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grpSp>
        <p:nvGrpSpPr>
          <p:cNvPr id="5" name="Group 4"/>
          <p:cNvGrpSpPr/>
          <p:nvPr/>
        </p:nvGrpSpPr>
        <p:grpSpPr>
          <a:xfrm rot="16200000">
            <a:off x="4268909" y="1466833"/>
            <a:ext cx="606182" cy="606182"/>
            <a:chOff x="7740552" y="3628849"/>
            <a:chExt cx="1800000" cy="18000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" name="Rectangle 5"/>
            <p:cNvSpPr/>
            <p:nvPr/>
          </p:nvSpPr>
          <p:spPr>
            <a:xfrm>
              <a:off x="7740552" y="3628849"/>
              <a:ext cx="216000" cy="180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8542684" y="4618860"/>
              <a:ext cx="216000" cy="14028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8542684" y="3035407"/>
              <a:ext cx="216000" cy="14028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636896" y="3732921"/>
              <a:ext cx="216000" cy="15913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9324552" y="3628849"/>
              <a:ext cx="216000" cy="611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324552" y="4816437"/>
              <a:ext cx="216000" cy="611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8751744" y="3559910"/>
              <a:ext cx="216000" cy="11456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8751748" y="4351635"/>
              <a:ext cx="216000" cy="114560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794426" y="1404688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794426" y="2307170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94426" y="3209652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94426" y="4112134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21"/>
          <p:cNvSpPr>
            <a:spLocks noChangeAspect="1"/>
          </p:cNvSpPr>
          <p:nvPr/>
        </p:nvSpPr>
        <p:spPr>
          <a:xfrm>
            <a:off x="924390" y="1533409"/>
            <a:ext cx="297776" cy="30026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3"/>
          <p:cNvSpPr/>
          <p:nvPr/>
        </p:nvSpPr>
        <p:spPr>
          <a:xfrm>
            <a:off x="917032" y="4299078"/>
            <a:ext cx="312492" cy="18381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16"/>
          <p:cNvSpPr/>
          <p:nvPr/>
        </p:nvSpPr>
        <p:spPr>
          <a:xfrm rot="2700000">
            <a:off x="966973" y="3306177"/>
            <a:ext cx="212610" cy="38117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939484" y="2472534"/>
            <a:ext cx="267588" cy="25048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864934" y="1404688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864934" y="2307170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864934" y="3209652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864934" y="4112135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Donut 24"/>
          <p:cNvSpPr/>
          <p:nvPr/>
        </p:nvSpPr>
        <p:spPr>
          <a:xfrm>
            <a:off x="4986630" y="1525104"/>
            <a:ext cx="314313" cy="316872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ardrop 6"/>
          <p:cNvSpPr/>
          <p:nvPr/>
        </p:nvSpPr>
        <p:spPr>
          <a:xfrm rot="8100000">
            <a:off x="5007197" y="2461098"/>
            <a:ext cx="273178" cy="273178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ounded Rectangle 27"/>
          <p:cNvSpPr/>
          <p:nvPr/>
        </p:nvSpPr>
        <p:spPr>
          <a:xfrm>
            <a:off x="4994923" y="4276640"/>
            <a:ext cx="297727" cy="22869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ounded Rectangle 7"/>
          <p:cNvSpPr/>
          <p:nvPr/>
        </p:nvSpPr>
        <p:spPr>
          <a:xfrm>
            <a:off x="4984141" y="3343873"/>
            <a:ext cx="319291" cy="27554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558022" y="1323485"/>
            <a:ext cx="2830257" cy="720109"/>
            <a:chOff x="1472558" y="998559"/>
            <a:chExt cx="2765965" cy="720109"/>
          </a:xfrm>
        </p:grpSpPr>
        <p:sp>
          <p:nvSpPr>
            <p:cNvPr id="21" name="TextBox 20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558022" y="2225967"/>
            <a:ext cx="2830257" cy="720109"/>
            <a:chOff x="1472558" y="998559"/>
            <a:chExt cx="2765965" cy="720109"/>
          </a:xfrm>
        </p:grpSpPr>
        <p:sp>
          <p:nvSpPr>
            <p:cNvPr id="24" name="TextBox 23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558022" y="3128449"/>
            <a:ext cx="2830257" cy="720109"/>
            <a:chOff x="1472558" y="998559"/>
            <a:chExt cx="2765965" cy="720109"/>
          </a:xfrm>
        </p:grpSpPr>
        <p:sp>
          <p:nvSpPr>
            <p:cNvPr id="27" name="TextBox 26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558022" y="4030931"/>
            <a:ext cx="2830257" cy="720109"/>
            <a:chOff x="1472558" y="998559"/>
            <a:chExt cx="2765965" cy="720109"/>
          </a:xfrm>
        </p:grpSpPr>
        <p:sp>
          <p:nvSpPr>
            <p:cNvPr id="30" name="TextBox 29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630175" y="1323485"/>
            <a:ext cx="2830257" cy="720109"/>
            <a:chOff x="1472558" y="998559"/>
            <a:chExt cx="2765965" cy="720109"/>
          </a:xfrm>
        </p:grpSpPr>
        <p:sp>
          <p:nvSpPr>
            <p:cNvPr id="33" name="TextBox 32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630175" y="2225967"/>
            <a:ext cx="2830257" cy="720109"/>
            <a:chOff x="1472558" y="998559"/>
            <a:chExt cx="2765965" cy="720109"/>
          </a:xfrm>
        </p:grpSpPr>
        <p:sp>
          <p:nvSpPr>
            <p:cNvPr id="36" name="TextBox 35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630175" y="3128449"/>
            <a:ext cx="2830257" cy="720109"/>
            <a:chOff x="1472558" y="998559"/>
            <a:chExt cx="2765965" cy="720109"/>
          </a:xfrm>
        </p:grpSpPr>
        <p:sp>
          <p:nvSpPr>
            <p:cNvPr id="39" name="TextBox 38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630175" y="4030931"/>
            <a:ext cx="2830257" cy="720109"/>
            <a:chOff x="1472558" y="998559"/>
            <a:chExt cx="2765965" cy="720109"/>
          </a:xfrm>
        </p:grpSpPr>
        <p:sp>
          <p:nvSpPr>
            <p:cNvPr id="42" name="TextBox 41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572000" y="517840"/>
            <a:ext cx="4104456" cy="994473"/>
            <a:chOff x="3779911" y="3327771"/>
            <a:chExt cx="1584177" cy="994473"/>
          </a:xfrm>
        </p:grpSpPr>
        <p:sp>
          <p:nvSpPr>
            <p:cNvPr id="6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7" name="Text Placeholder 18"/>
            <p:cNvSpPr txBox="1">
              <a:spLocks/>
            </p:cNvSpPr>
            <p:nvPr/>
          </p:nvSpPr>
          <p:spPr>
            <a:xfrm>
              <a:off x="3779911" y="355866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accent2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79911" y="3860579"/>
              <a:ext cx="158417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72000" y="2093950"/>
            <a:ext cx="4104456" cy="994473"/>
            <a:chOff x="3779911" y="3327771"/>
            <a:chExt cx="1584177" cy="994473"/>
          </a:xfrm>
        </p:grpSpPr>
        <p:sp>
          <p:nvSpPr>
            <p:cNvPr id="10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1" name="Text Placeholder 18"/>
            <p:cNvSpPr txBox="1">
              <a:spLocks/>
            </p:cNvSpPr>
            <p:nvPr/>
          </p:nvSpPr>
          <p:spPr>
            <a:xfrm>
              <a:off x="3779911" y="355866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accent3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79911" y="3860579"/>
              <a:ext cx="158417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0" y="3670060"/>
            <a:ext cx="4104456" cy="994473"/>
            <a:chOff x="3779911" y="3327771"/>
            <a:chExt cx="1584177" cy="994473"/>
          </a:xfrm>
        </p:grpSpPr>
        <p:sp>
          <p:nvSpPr>
            <p:cNvPr id="14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5" name="Text Placeholder 18"/>
            <p:cNvSpPr txBox="1">
              <a:spLocks/>
            </p:cNvSpPr>
            <p:nvPr/>
          </p:nvSpPr>
          <p:spPr>
            <a:xfrm>
              <a:off x="3779911" y="355866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accent4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79911" y="3860579"/>
              <a:ext cx="158417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443136" y="322195"/>
            <a:ext cx="2256656" cy="229194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Our</a:t>
            </a:r>
          </a:p>
          <a:p>
            <a:pPr marL="0" indent="0">
              <a:buNone/>
            </a:pPr>
            <a:r>
              <a:rPr lang="en-US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Team</a:t>
            </a:r>
          </a:p>
          <a:p>
            <a:pPr marL="0" indent="0">
              <a:buNone/>
            </a:pP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Layout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0725FE5-A917-413D-A8DA-5DAE9D929AD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8" name="그림 개체 틀 17">
            <a:extLst>
              <a:ext uri="{FF2B5EF4-FFF2-40B4-BE49-F238E27FC236}">
                <a16:creationId xmlns:a16="http://schemas.microsoft.com/office/drawing/2014/main" id="{94E03596-D66F-4B29-99EC-6DD2EF31064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20" name="그림 개체 틀 19">
            <a:extLst>
              <a:ext uri="{FF2B5EF4-FFF2-40B4-BE49-F238E27FC236}">
                <a16:creationId xmlns:a16="http://schemas.microsoft.com/office/drawing/2014/main" id="{50025C6C-2912-4640-ACC7-79823F39A500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466901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cxnSp>
        <p:nvCxnSpPr>
          <p:cNvPr id="4" name="Straight Connector 3"/>
          <p:cNvCxnSpPr>
            <a:stCxn id="10" idx="2"/>
          </p:cNvCxnSpPr>
          <p:nvPr/>
        </p:nvCxnSpPr>
        <p:spPr>
          <a:xfrm>
            <a:off x="1341538" y="2844423"/>
            <a:ext cx="6313227" cy="8296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092278" y="2355726"/>
            <a:ext cx="971680" cy="971680"/>
            <a:chOff x="7092280" y="2517710"/>
            <a:chExt cx="971680" cy="971680"/>
          </a:xfrm>
        </p:grpSpPr>
        <p:sp>
          <p:nvSpPr>
            <p:cNvPr id="6" name="Oval 5"/>
            <p:cNvSpPr/>
            <p:nvPr/>
          </p:nvSpPr>
          <p:spPr>
            <a:xfrm>
              <a:off x="7092280" y="2517710"/>
              <a:ext cx="971680" cy="971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7201684" y="2627114"/>
              <a:ext cx="752872" cy="75287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269530" y="2700407"/>
            <a:ext cx="288032" cy="288032"/>
            <a:chOff x="611560" y="2851238"/>
            <a:chExt cx="288032" cy="288032"/>
          </a:xfrm>
        </p:grpSpPr>
        <p:sp>
          <p:nvSpPr>
            <p:cNvPr id="9" name="Oval 8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5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839302" y="2689254"/>
            <a:ext cx="288032" cy="288032"/>
            <a:chOff x="611560" y="2851238"/>
            <a:chExt cx="288032" cy="288032"/>
          </a:xfrm>
        </p:grpSpPr>
        <p:sp>
          <p:nvSpPr>
            <p:cNvPr id="12" name="Oval 11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409074" y="2689254"/>
            <a:ext cx="288032" cy="288032"/>
            <a:chOff x="611560" y="2851238"/>
            <a:chExt cx="288032" cy="288032"/>
          </a:xfrm>
        </p:grpSpPr>
        <p:sp>
          <p:nvSpPr>
            <p:cNvPr id="15" name="Oval 14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978845" y="2708703"/>
            <a:ext cx="288032" cy="288032"/>
            <a:chOff x="611560" y="2851238"/>
            <a:chExt cx="288032" cy="288032"/>
          </a:xfrm>
        </p:grpSpPr>
        <p:sp>
          <p:nvSpPr>
            <p:cNvPr id="18" name="Oval 17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Block Arc 14"/>
          <p:cNvSpPr/>
          <p:nvPr/>
        </p:nvSpPr>
        <p:spPr>
          <a:xfrm rot="16200000">
            <a:off x="7363828" y="2618839"/>
            <a:ext cx="428579" cy="42886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11365" y="1793379"/>
            <a:ext cx="10229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2019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44484" y="1839545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2018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74712" y="1839545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2017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04940" y="1839545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712143" y="3467942"/>
            <a:ext cx="1402807" cy="1048024"/>
            <a:chOff x="803640" y="3362835"/>
            <a:chExt cx="2059657" cy="1048024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281915" y="3467942"/>
            <a:ext cx="1402807" cy="1048024"/>
            <a:chOff x="803640" y="3362835"/>
            <a:chExt cx="2059657" cy="1048024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851687" y="3467942"/>
            <a:ext cx="1402807" cy="1048024"/>
            <a:chOff x="803640" y="3362835"/>
            <a:chExt cx="2059657" cy="1048024"/>
          </a:xfrm>
        </p:grpSpPr>
        <p:sp>
          <p:nvSpPr>
            <p:cNvPr id="32" name="TextBox 3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421458" y="3467942"/>
            <a:ext cx="1402807" cy="1048024"/>
            <a:chOff x="803640" y="3362835"/>
            <a:chExt cx="2059657" cy="1048024"/>
          </a:xfrm>
        </p:grpSpPr>
        <p:sp>
          <p:nvSpPr>
            <p:cNvPr id="35" name="TextBox 34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7238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934866" y="1416659"/>
            <a:ext cx="3262742" cy="3387339"/>
            <a:chOff x="2939645" y="1294535"/>
            <a:chExt cx="3262742" cy="3387339"/>
          </a:xfrm>
        </p:grpSpPr>
        <p:sp>
          <p:nvSpPr>
            <p:cNvPr id="5" name="Rectangle 5"/>
            <p:cNvSpPr/>
            <p:nvPr/>
          </p:nvSpPr>
          <p:spPr>
            <a:xfrm rot="19334430">
              <a:off x="3344732" y="2008240"/>
              <a:ext cx="2309714" cy="2673634"/>
            </a:xfrm>
            <a:custGeom>
              <a:avLst/>
              <a:gdLst/>
              <a:ahLst/>
              <a:cxnLst/>
              <a:rect l="l" t="t" r="r" b="b"/>
              <a:pathLst>
                <a:path w="4039355" h="4675800">
                  <a:moveTo>
                    <a:pt x="4034497" y="0"/>
                  </a:moveTo>
                  <a:lnTo>
                    <a:pt x="4039355" y="1157334"/>
                  </a:lnTo>
                  <a:lnTo>
                    <a:pt x="4036521" y="1158088"/>
                  </a:lnTo>
                  <a:lnTo>
                    <a:pt x="4036521" y="4184468"/>
                  </a:lnTo>
                  <a:lnTo>
                    <a:pt x="2880543" y="4184469"/>
                  </a:lnTo>
                  <a:lnTo>
                    <a:pt x="2880543" y="2372299"/>
                  </a:lnTo>
                  <a:lnTo>
                    <a:pt x="1096372" y="4675800"/>
                  </a:lnTo>
                  <a:lnTo>
                    <a:pt x="242442" y="4014390"/>
                  </a:lnTo>
                  <a:lnTo>
                    <a:pt x="2044770" y="1687448"/>
                  </a:lnTo>
                  <a:lnTo>
                    <a:pt x="296924" y="2151986"/>
                  </a:lnTo>
                  <a:lnTo>
                    <a:pt x="0" y="1034791"/>
                  </a:lnTo>
                  <a:lnTo>
                    <a:pt x="2097708" y="477269"/>
                  </a:lnTo>
                  <a:lnTo>
                    <a:pt x="2101111" y="490677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126835" y="1294535"/>
              <a:ext cx="888362" cy="888362"/>
              <a:chOff x="4212559" y="1523958"/>
              <a:chExt cx="1002207" cy="1002207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4212559" y="1523958"/>
                <a:ext cx="1002207" cy="1002207"/>
              </a:xfrm>
              <a:prstGeom prst="ellipse">
                <a:avLst/>
              </a:prstGeom>
              <a:solidFill>
                <a:schemeClr val="accent3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326404" y="1637803"/>
                <a:ext cx="774516" cy="7745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939645" y="3147199"/>
              <a:ext cx="888362" cy="888362"/>
              <a:chOff x="3240721" y="3131245"/>
              <a:chExt cx="1002207" cy="1002207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3240721" y="3131245"/>
                <a:ext cx="1002207" cy="1002207"/>
              </a:xfrm>
              <a:prstGeom prst="ellipse">
                <a:avLst/>
              </a:prstGeom>
              <a:solidFill>
                <a:schemeClr val="accent2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354566" y="3245090"/>
                <a:ext cx="774516" cy="7745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314025" y="3147199"/>
              <a:ext cx="888362" cy="888362"/>
              <a:chOff x="5209064" y="3231212"/>
              <a:chExt cx="1002207" cy="1002207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5209064" y="3231212"/>
                <a:ext cx="1002207" cy="1002207"/>
              </a:xfrm>
              <a:prstGeom prst="ellipse">
                <a:avLst/>
              </a:pr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322909" y="3345057"/>
                <a:ext cx="774516" cy="7745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462656" y="1289393"/>
            <a:ext cx="2176428" cy="1260465"/>
            <a:chOff x="5671396" y="1611952"/>
            <a:chExt cx="2356988" cy="1260465"/>
          </a:xfrm>
        </p:grpSpPr>
        <p:sp>
          <p:nvSpPr>
            <p:cNvPr id="16" name="TextBox 15"/>
            <p:cNvSpPr txBox="1"/>
            <p:nvPr/>
          </p:nvSpPr>
          <p:spPr>
            <a:xfrm>
              <a:off x="5671396" y="1611952"/>
              <a:ext cx="235557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Option A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79175" y="2041420"/>
              <a:ext cx="234920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5292080" y="1379625"/>
            <a:ext cx="108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Group 18"/>
          <p:cNvGrpSpPr/>
          <p:nvPr/>
        </p:nvGrpSpPr>
        <p:grpSpPr>
          <a:xfrm>
            <a:off x="6614784" y="3089593"/>
            <a:ext cx="2212972" cy="1260465"/>
            <a:chOff x="6212679" y="4615463"/>
            <a:chExt cx="2356988" cy="1260465"/>
          </a:xfrm>
        </p:grpSpPr>
        <p:sp>
          <p:nvSpPr>
            <p:cNvPr id="20" name="TextBox 19"/>
            <p:cNvSpPr txBox="1"/>
            <p:nvPr/>
          </p:nvSpPr>
          <p:spPr>
            <a:xfrm>
              <a:off x="6212679" y="4615463"/>
              <a:ext cx="235557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Option C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220458" y="5044931"/>
              <a:ext cx="234920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444208" y="3179825"/>
            <a:ext cx="108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02608" y="3089593"/>
            <a:ext cx="2176428" cy="1260465"/>
            <a:chOff x="251520" y="4539897"/>
            <a:chExt cx="2356988" cy="1260465"/>
          </a:xfrm>
        </p:grpSpPr>
        <p:sp>
          <p:nvSpPr>
            <p:cNvPr id="24" name="TextBox 23"/>
            <p:cNvSpPr txBox="1"/>
            <p:nvPr/>
          </p:nvSpPr>
          <p:spPr>
            <a:xfrm>
              <a:off x="251520" y="4539897"/>
              <a:ext cx="235557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Option B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9299" y="4969365"/>
              <a:ext cx="234920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2633379" y="3179825"/>
            <a:ext cx="108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331524" y="3370310"/>
            <a:ext cx="246895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562002" y="3562792"/>
            <a:ext cx="392407" cy="30142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9" name="Rounded Rectangle 7"/>
          <p:cNvSpPr/>
          <p:nvPr/>
        </p:nvSpPr>
        <p:spPr>
          <a:xfrm>
            <a:off x="3201329" y="3519061"/>
            <a:ext cx="364994" cy="314985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Oval 7"/>
          <p:cNvSpPr/>
          <p:nvPr/>
        </p:nvSpPr>
        <p:spPr>
          <a:xfrm>
            <a:off x="4373376" y="1666583"/>
            <a:ext cx="388512" cy="3885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2915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251520" y="467746"/>
            <a:ext cx="2767808" cy="194446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412210"/>
            <a:ext cx="2767808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6372200" y="2643758"/>
            <a:ext cx="2448272" cy="71053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87284" y="3305189"/>
            <a:ext cx="2218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</a:p>
        </p:txBody>
      </p:sp>
      <p:grpSp>
        <p:nvGrpSpPr>
          <p:cNvPr id="7" name="Group 6"/>
          <p:cNvGrpSpPr/>
          <p:nvPr/>
        </p:nvGrpSpPr>
        <p:grpSpPr>
          <a:xfrm rot="16200000">
            <a:off x="7293245" y="1888655"/>
            <a:ext cx="606182" cy="606182"/>
            <a:chOff x="7740552" y="3628849"/>
            <a:chExt cx="1800000" cy="1800000"/>
          </a:xfrm>
          <a:solidFill>
            <a:schemeClr val="bg1"/>
          </a:solidFill>
        </p:grpSpPr>
        <p:sp>
          <p:nvSpPr>
            <p:cNvPr id="8" name="Rectangle 7"/>
            <p:cNvSpPr/>
            <p:nvPr/>
          </p:nvSpPr>
          <p:spPr>
            <a:xfrm>
              <a:off x="7740552" y="3628849"/>
              <a:ext cx="216000" cy="180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542684" y="4618860"/>
              <a:ext cx="216000" cy="14028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8542684" y="3035407"/>
              <a:ext cx="216000" cy="14028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636896" y="3732921"/>
              <a:ext cx="216000" cy="15913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324552" y="3628849"/>
              <a:ext cx="216000" cy="611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324552" y="4816437"/>
              <a:ext cx="216000" cy="611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8751744" y="3559910"/>
              <a:ext cx="216000" cy="11456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8751748" y="4351635"/>
              <a:ext cx="216000" cy="114560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8" name="그림 개체 틀 17">
            <a:extLst>
              <a:ext uri="{FF2B5EF4-FFF2-40B4-BE49-F238E27FC236}">
                <a16:creationId xmlns:a16="http://schemas.microsoft.com/office/drawing/2014/main" id="{6F0BCA55-2733-498A-81A5-9C84734AC77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76969900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DD2D9"/>
      </a:accent1>
      <a:accent2>
        <a:srgbClr val="0DD2D9"/>
      </a:accent2>
      <a:accent3>
        <a:srgbClr val="0DD2D9"/>
      </a:accent3>
      <a:accent4>
        <a:srgbClr val="0DD2D9"/>
      </a:accent4>
      <a:accent5>
        <a:srgbClr val="0DD2D9"/>
      </a:accent5>
      <a:accent6>
        <a:srgbClr val="0DD2D9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DD2D9"/>
      </a:accent1>
      <a:accent2>
        <a:srgbClr val="0DD2D9"/>
      </a:accent2>
      <a:accent3>
        <a:srgbClr val="0DD2D9"/>
      </a:accent3>
      <a:accent4>
        <a:srgbClr val="0DD2D9"/>
      </a:accent4>
      <a:accent5>
        <a:srgbClr val="0DD2D9"/>
      </a:accent5>
      <a:accent6>
        <a:srgbClr val="0DD2D9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DD2D9"/>
      </a:accent1>
      <a:accent2>
        <a:srgbClr val="0DD2D9"/>
      </a:accent2>
      <a:accent3>
        <a:srgbClr val="0DD2D9"/>
      </a:accent3>
      <a:accent4>
        <a:srgbClr val="0DD2D9"/>
      </a:accent4>
      <a:accent5>
        <a:srgbClr val="0DD2D9"/>
      </a:accent5>
      <a:accent6>
        <a:srgbClr val="0DD2D9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2592</Words>
  <Application>Microsoft Office PowerPoint</Application>
  <PresentationFormat>화면 슬라이드 쇼(16:9)</PresentationFormat>
  <Paragraphs>388</Paragraphs>
  <Slides>36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36</vt:i4>
      </vt:variant>
    </vt:vector>
  </HeadingPairs>
  <TitlesOfParts>
    <vt:vector size="42" baseType="lpstr">
      <vt:lpstr>맑은 고딕</vt:lpstr>
      <vt:lpstr>Arial</vt:lpstr>
      <vt:lpstr>Wingdings</vt:lpstr>
      <vt:lpstr>Cover and End Slide Master</vt:lpstr>
      <vt:lpstr>Contents Slide Master</vt:lpstr>
      <vt:lpstr>Section Break Slide Master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yfa</cp:lastModifiedBy>
  <cp:revision>75</cp:revision>
  <dcterms:created xsi:type="dcterms:W3CDTF">2016-12-05T23:26:54Z</dcterms:created>
  <dcterms:modified xsi:type="dcterms:W3CDTF">2021-03-30T02:09:15Z</dcterms:modified>
</cp:coreProperties>
</file>