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32404050" cy="43205400"/>
  <p:notesSz cx="6858000" cy="9144000"/>
  <p:defaultTextStyle>
    <a:defPPr>
      <a:defRPr lang="ko-KR"/>
    </a:defPPr>
    <a:lvl1pPr marL="0" algn="l" defTabSz="4526280" rtl="0" eaLnBrk="1" latinLnBrk="1" hangingPunct="1">
      <a:defRPr sz="8900" kern="1200">
        <a:solidFill>
          <a:schemeClr val="tx1"/>
        </a:solidFill>
        <a:latin typeface="+mn-lt"/>
        <a:ea typeface="+mn-ea"/>
        <a:cs typeface="+mn-cs"/>
      </a:defRPr>
    </a:lvl1pPr>
    <a:lvl2pPr marL="2263140" algn="l" defTabSz="4526280" rtl="0" eaLnBrk="1" latinLnBrk="1" hangingPunct="1">
      <a:defRPr sz="8900" kern="1200">
        <a:solidFill>
          <a:schemeClr val="tx1"/>
        </a:solidFill>
        <a:latin typeface="+mn-lt"/>
        <a:ea typeface="+mn-ea"/>
        <a:cs typeface="+mn-cs"/>
      </a:defRPr>
    </a:lvl2pPr>
    <a:lvl3pPr marL="4526280" algn="l" defTabSz="4526280" rtl="0" eaLnBrk="1" latinLnBrk="1" hangingPunct="1">
      <a:defRPr sz="8900" kern="1200">
        <a:solidFill>
          <a:schemeClr val="tx1"/>
        </a:solidFill>
        <a:latin typeface="+mn-lt"/>
        <a:ea typeface="+mn-ea"/>
        <a:cs typeface="+mn-cs"/>
      </a:defRPr>
    </a:lvl3pPr>
    <a:lvl4pPr marL="6789420" algn="l" defTabSz="4526280" rtl="0" eaLnBrk="1" latinLnBrk="1" hangingPunct="1">
      <a:defRPr sz="8900" kern="1200">
        <a:solidFill>
          <a:schemeClr val="tx1"/>
        </a:solidFill>
        <a:latin typeface="+mn-lt"/>
        <a:ea typeface="+mn-ea"/>
        <a:cs typeface="+mn-cs"/>
      </a:defRPr>
    </a:lvl4pPr>
    <a:lvl5pPr marL="9052560" algn="l" defTabSz="4526280" rtl="0" eaLnBrk="1" latinLnBrk="1" hangingPunct="1">
      <a:defRPr sz="8900" kern="1200">
        <a:solidFill>
          <a:schemeClr val="tx1"/>
        </a:solidFill>
        <a:latin typeface="+mn-lt"/>
        <a:ea typeface="+mn-ea"/>
        <a:cs typeface="+mn-cs"/>
      </a:defRPr>
    </a:lvl5pPr>
    <a:lvl6pPr marL="11315700" algn="l" defTabSz="4526280" rtl="0" eaLnBrk="1" latinLnBrk="1" hangingPunct="1">
      <a:defRPr sz="8900" kern="1200">
        <a:solidFill>
          <a:schemeClr val="tx1"/>
        </a:solidFill>
        <a:latin typeface="+mn-lt"/>
        <a:ea typeface="+mn-ea"/>
        <a:cs typeface="+mn-cs"/>
      </a:defRPr>
    </a:lvl6pPr>
    <a:lvl7pPr marL="13578840" algn="l" defTabSz="4526280" rtl="0" eaLnBrk="1" latinLnBrk="1" hangingPunct="1">
      <a:defRPr sz="8900" kern="1200">
        <a:solidFill>
          <a:schemeClr val="tx1"/>
        </a:solidFill>
        <a:latin typeface="+mn-lt"/>
        <a:ea typeface="+mn-ea"/>
        <a:cs typeface="+mn-cs"/>
      </a:defRPr>
    </a:lvl7pPr>
    <a:lvl8pPr marL="15841980" algn="l" defTabSz="4526280" rtl="0" eaLnBrk="1" latinLnBrk="1" hangingPunct="1">
      <a:defRPr sz="8900" kern="1200">
        <a:solidFill>
          <a:schemeClr val="tx1"/>
        </a:solidFill>
        <a:latin typeface="+mn-lt"/>
        <a:ea typeface="+mn-ea"/>
        <a:cs typeface="+mn-cs"/>
      </a:defRPr>
    </a:lvl8pPr>
    <a:lvl9pPr marL="18105120" algn="l" defTabSz="4526280" rtl="0" eaLnBrk="1" latinLnBrk="1" hangingPunct="1">
      <a:defRPr sz="89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06BA0"/>
    <a:srgbClr val="F5EF7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30" d="100"/>
          <a:sy n="30" d="100"/>
        </p:scale>
        <p:origin x="-822" y="-72"/>
      </p:cViewPr>
      <p:guideLst>
        <p:guide orient="horz" pos="13608"/>
        <p:guide pos="1020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2430304" y="13421680"/>
            <a:ext cx="27543443" cy="9261158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4860608" y="24483060"/>
            <a:ext cx="22682835" cy="1104138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22631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45262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67894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90525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1315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35788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58419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81051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473935-F827-4826-A9A7-C5B8A3AA5945}" type="datetimeFigureOut">
              <a:rPr lang="ko-KR" altLang="en-US" smtClean="0"/>
              <a:t>2019-10-14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F3C185-7EA2-4A25-9A59-280D1EAA3F3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730926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473935-F827-4826-A9A7-C5B8A3AA5945}" type="datetimeFigureOut">
              <a:rPr lang="ko-KR" altLang="en-US" smtClean="0"/>
              <a:t>2019-10-14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F3C185-7EA2-4A25-9A59-280D1EAA3F3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169916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92503438" y="10901365"/>
            <a:ext cx="28707962" cy="232249028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6379548" y="10901365"/>
            <a:ext cx="85583823" cy="232249028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473935-F827-4826-A9A7-C5B8A3AA5945}" type="datetimeFigureOut">
              <a:rPr lang="ko-KR" altLang="en-US" smtClean="0"/>
              <a:t>2019-10-14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F3C185-7EA2-4A25-9A59-280D1EAA3F3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397544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473935-F827-4826-A9A7-C5B8A3AA5945}" type="datetimeFigureOut">
              <a:rPr lang="ko-KR" altLang="en-US" smtClean="0"/>
              <a:t>2019-10-14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F3C185-7EA2-4A25-9A59-280D1EAA3F3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330054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559697" y="27763474"/>
            <a:ext cx="27543443" cy="8581073"/>
          </a:xfrm>
        </p:spPr>
        <p:txBody>
          <a:bodyPr anchor="t"/>
          <a:lstStyle>
            <a:lvl1pPr algn="l">
              <a:defRPr sz="198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2559697" y="18312295"/>
            <a:ext cx="27543443" cy="9451178"/>
          </a:xfrm>
        </p:spPr>
        <p:txBody>
          <a:bodyPr anchor="b"/>
          <a:lstStyle>
            <a:lvl1pPr marL="0" indent="0">
              <a:buNone/>
              <a:defRPr sz="9900">
                <a:solidFill>
                  <a:schemeClr val="tx1">
                    <a:tint val="75000"/>
                  </a:schemeClr>
                </a:solidFill>
              </a:defRPr>
            </a:lvl1pPr>
            <a:lvl2pPr marL="2263140" indent="0">
              <a:buNone/>
              <a:defRPr sz="8900">
                <a:solidFill>
                  <a:schemeClr val="tx1">
                    <a:tint val="75000"/>
                  </a:schemeClr>
                </a:solidFill>
              </a:defRPr>
            </a:lvl2pPr>
            <a:lvl3pPr marL="4526280" indent="0">
              <a:buNone/>
              <a:defRPr sz="7900">
                <a:solidFill>
                  <a:schemeClr val="tx1">
                    <a:tint val="75000"/>
                  </a:schemeClr>
                </a:solidFill>
              </a:defRPr>
            </a:lvl3pPr>
            <a:lvl4pPr marL="6789420" indent="0">
              <a:buNone/>
              <a:defRPr sz="6900">
                <a:solidFill>
                  <a:schemeClr val="tx1">
                    <a:tint val="75000"/>
                  </a:schemeClr>
                </a:solidFill>
              </a:defRPr>
            </a:lvl4pPr>
            <a:lvl5pPr marL="9052560" indent="0">
              <a:buNone/>
              <a:defRPr sz="6900">
                <a:solidFill>
                  <a:schemeClr val="tx1">
                    <a:tint val="75000"/>
                  </a:schemeClr>
                </a:solidFill>
              </a:defRPr>
            </a:lvl5pPr>
            <a:lvl6pPr marL="11315700" indent="0">
              <a:buNone/>
              <a:defRPr sz="6900">
                <a:solidFill>
                  <a:schemeClr val="tx1">
                    <a:tint val="75000"/>
                  </a:schemeClr>
                </a:solidFill>
              </a:defRPr>
            </a:lvl6pPr>
            <a:lvl7pPr marL="13578840" indent="0">
              <a:buNone/>
              <a:defRPr sz="6900">
                <a:solidFill>
                  <a:schemeClr val="tx1">
                    <a:tint val="75000"/>
                  </a:schemeClr>
                </a:solidFill>
              </a:defRPr>
            </a:lvl7pPr>
            <a:lvl8pPr marL="15841980" indent="0">
              <a:buNone/>
              <a:defRPr sz="6900">
                <a:solidFill>
                  <a:schemeClr val="tx1">
                    <a:tint val="75000"/>
                  </a:schemeClr>
                </a:solidFill>
              </a:defRPr>
            </a:lvl8pPr>
            <a:lvl9pPr marL="18105120" indent="0">
              <a:buNone/>
              <a:defRPr sz="6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473935-F827-4826-A9A7-C5B8A3AA5945}" type="datetimeFigureOut">
              <a:rPr lang="ko-KR" altLang="en-US" smtClean="0"/>
              <a:t>2019-10-14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F3C185-7EA2-4A25-9A59-280D1EAA3F3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534280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6379549" y="63507941"/>
            <a:ext cx="57145892" cy="179642453"/>
          </a:xfrm>
        </p:spPr>
        <p:txBody>
          <a:bodyPr/>
          <a:lstStyle>
            <a:lvl1pPr>
              <a:defRPr sz="13900"/>
            </a:lvl1pPr>
            <a:lvl2pPr>
              <a:defRPr sz="11900"/>
            </a:lvl2pPr>
            <a:lvl3pPr>
              <a:defRPr sz="9900"/>
            </a:lvl3pPr>
            <a:lvl4pPr>
              <a:defRPr sz="8900"/>
            </a:lvl4pPr>
            <a:lvl5pPr>
              <a:defRPr sz="8900"/>
            </a:lvl5pPr>
            <a:lvl6pPr>
              <a:defRPr sz="8900"/>
            </a:lvl6pPr>
            <a:lvl7pPr>
              <a:defRPr sz="8900"/>
            </a:lvl7pPr>
            <a:lvl8pPr>
              <a:defRPr sz="8900"/>
            </a:lvl8pPr>
            <a:lvl9pPr>
              <a:defRPr sz="8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4065509" y="63507941"/>
            <a:ext cx="57145892" cy="179642453"/>
          </a:xfrm>
        </p:spPr>
        <p:txBody>
          <a:bodyPr/>
          <a:lstStyle>
            <a:lvl1pPr>
              <a:defRPr sz="13900"/>
            </a:lvl1pPr>
            <a:lvl2pPr>
              <a:defRPr sz="11900"/>
            </a:lvl2pPr>
            <a:lvl3pPr>
              <a:defRPr sz="9900"/>
            </a:lvl3pPr>
            <a:lvl4pPr>
              <a:defRPr sz="8900"/>
            </a:lvl4pPr>
            <a:lvl5pPr>
              <a:defRPr sz="8900"/>
            </a:lvl5pPr>
            <a:lvl6pPr>
              <a:defRPr sz="8900"/>
            </a:lvl6pPr>
            <a:lvl7pPr>
              <a:defRPr sz="8900"/>
            </a:lvl7pPr>
            <a:lvl8pPr>
              <a:defRPr sz="8900"/>
            </a:lvl8pPr>
            <a:lvl9pPr>
              <a:defRPr sz="8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473935-F827-4826-A9A7-C5B8A3AA5945}" type="datetimeFigureOut">
              <a:rPr lang="ko-KR" altLang="en-US" smtClean="0"/>
              <a:t>2019-10-14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F3C185-7EA2-4A25-9A59-280D1EAA3F3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284204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620203" y="1730219"/>
            <a:ext cx="29163645" cy="7200900"/>
          </a:xfrm>
        </p:spPr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1620203" y="9671213"/>
            <a:ext cx="14317416" cy="4030501"/>
          </a:xfrm>
        </p:spPr>
        <p:txBody>
          <a:bodyPr anchor="b"/>
          <a:lstStyle>
            <a:lvl1pPr marL="0" indent="0">
              <a:buNone/>
              <a:defRPr sz="11900" b="1"/>
            </a:lvl1pPr>
            <a:lvl2pPr marL="2263140" indent="0">
              <a:buNone/>
              <a:defRPr sz="9900" b="1"/>
            </a:lvl2pPr>
            <a:lvl3pPr marL="4526280" indent="0">
              <a:buNone/>
              <a:defRPr sz="8900" b="1"/>
            </a:lvl3pPr>
            <a:lvl4pPr marL="6789420" indent="0">
              <a:buNone/>
              <a:defRPr sz="7900" b="1"/>
            </a:lvl4pPr>
            <a:lvl5pPr marL="9052560" indent="0">
              <a:buNone/>
              <a:defRPr sz="7900" b="1"/>
            </a:lvl5pPr>
            <a:lvl6pPr marL="11315700" indent="0">
              <a:buNone/>
              <a:defRPr sz="7900" b="1"/>
            </a:lvl6pPr>
            <a:lvl7pPr marL="13578840" indent="0">
              <a:buNone/>
              <a:defRPr sz="7900" b="1"/>
            </a:lvl7pPr>
            <a:lvl8pPr marL="15841980" indent="0">
              <a:buNone/>
              <a:defRPr sz="7900" b="1"/>
            </a:lvl8pPr>
            <a:lvl9pPr marL="18105120" indent="0">
              <a:buNone/>
              <a:defRPr sz="79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1620203" y="13701713"/>
            <a:ext cx="14317416" cy="24893114"/>
          </a:xfrm>
        </p:spPr>
        <p:txBody>
          <a:bodyPr/>
          <a:lstStyle>
            <a:lvl1pPr>
              <a:defRPr sz="11900"/>
            </a:lvl1pPr>
            <a:lvl2pPr>
              <a:defRPr sz="9900"/>
            </a:lvl2pPr>
            <a:lvl3pPr>
              <a:defRPr sz="8900"/>
            </a:lvl3pPr>
            <a:lvl4pPr>
              <a:defRPr sz="7900"/>
            </a:lvl4pPr>
            <a:lvl5pPr>
              <a:defRPr sz="7900"/>
            </a:lvl5pPr>
            <a:lvl6pPr>
              <a:defRPr sz="7900"/>
            </a:lvl6pPr>
            <a:lvl7pPr>
              <a:defRPr sz="7900"/>
            </a:lvl7pPr>
            <a:lvl8pPr>
              <a:defRPr sz="7900"/>
            </a:lvl8pPr>
            <a:lvl9pPr>
              <a:defRPr sz="7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16460810" y="9671213"/>
            <a:ext cx="14323040" cy="4030501"/>
          </a:xfrm>
        </p:spPr>
        <p:txBody>
          <a:bodyPr anchor="b"/>
          <a:lstStyle>
            <a:lvl1pPr marL="0" indent="0">
              <a:buNone/>
              <a:defRPr sz="11900" b="1"/>
            </a:lvl1pPr>
            <a:lvl2pPr marL="2263140" indent="0">
              <a:buNone/>
              <a:defRPr sz="9900" b="1"/>
            </a:lvl2pPr>
            <a:lvl3pPr marL="4526280" indent="0">
              <a:buNone/>
              <a:defRPr sz="8900" b="1"/>
            </a:lvl3pPr>
            <a:lvl4pPr marL="6789420" indent="0">
              <a:buNone/>
              <a:defRPr sz="7900" b="1"/>
            </a:lvl4pPr>
            <a:lvl5pPr marL="9052560" indent="0">
              <a:buNone/>
              <a:defRPr sz="7900" b="1"/>
            </a:lvl5pPr>
            <a:lvl6pPr marL="11315700" indent="0">
              <a:buNone/>
              <a:defRPr sz="7900" b="1"/>
            </a:lvl6pPr>
            <a:lvl7pPr marL="13578840" indent="0">
              <a:buNone/>
              <a:defRPr sz="7900" b="1"/>
            </a:lvl7pPr>
            <a:lvl8pPr marL="15841980" indent="0">
              <a:buNone/>
              <a:defRPr sz="7900" b="1"/>
            </a:lvl8pPr>
            <a:lvl9pPr marL="18105120" indent="0">
              <a:buNone/>
              <a:defRPr sz="79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16460810" y="13701713"/>
            <a:ext cx="14323040" cy="24893114"/>
          </a:xfrm>
        </p:spPr>
        <p:txBody>
          <a:bodyPr/>
          <a:lstStyle>
            <a:lvl1pPr>
              <a:defRPr sz="11900"/>
            </a:lvl1pPr>
            <a:lvl2pPr>
              <a:defRPr sz="9900"/>
            </a:lvl2pPr>
            <a:lvl3pPr>
              <a:defRPr sz="8900"/>
            </a:lvl3pPr>
            <a:lvl4pPr>
              <a:defRPr sz="7900"/>
            </a:lvl4pPr>
            <a:lvl5pPr>
              <a:defRPr sz="7900"/>
            </a:lvl5pPr>
            <a:lvl6pPr>
              <a:defRPr sz="7900"/>
            </a:lvl6pPr>
            <a:lvl7pPr>
              <a:defRPr sz="7900"/>
            </a:lvl7pPr>
            <a:lvl8pPr>
              <a:defRPr sz="7900"/>
            </a:lvl8pPr>
            <a:lvl9pPr>
              <a:defRPr sz="7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473935-F827-4826-A9A7-C5B8A3AA5945}" type="datetimeFigureOut">
              <a:rPr lang="ko-KR" altLang="en-US" smtClean="0"/>
              <a:t>2019-10-14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F3C185-7EA2-4A25-9A59-280D1EAA3F3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855697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473935-F827-4826-A9A7-C5B8A3AA5945}" type="datetimeFigureOut">
              <a:rPr lang="ko-KR" altLang="en-US" smtClean="0"/>
              <a:t>2019-10-14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F3C185-7EA2-4A25-9A59-280D1EAA3F3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310711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473935-F827-4826-A9A7-C5B8A3AA5945}" type="datetimeFigureOut">
              <a:rPr lang="ko-KR" altLang="en-US" smtClean="0"/>
              <a:t>2019-10-14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F3C185-7EA2-4A25-9A59-280D1EAA3F3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53889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620204" y="1720216"/>
            <a:ext cx="10660709" cy="7320915"/>
          </a:xfrm>
        </p:spPr>
        <p:txBody>
          <a:bodyPr anchor="b"/>
          <a:lstStyle>
            <a:lvl1pPr algn="l">
              <a:defRPr sz="99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12669083" y="1720218"/>
            <a:ext cx="18114764" cy="36874612"/>
          </a:xfrm>
        </p:spPr>
        <p:txBody>
          <a:bodyPr/>
          <a:lstStyle>
            <a:lvl1pPr>
              <a:defRPr sz="15800"/>
            </a:lvl1pPr>
            <a:lvl2pPr>
              <a:defRPr sz="13900"/>
            </a:lvl2pPr>
            <a:lvl3pPr>
              <a:defRPr sz="11900"/>
            </a:lvl3pPr>
            <a:lvl4pPr>
              <a:defRPr sz="9900"/>
            </a:lvl4pPr>
            <a:lvl5pPr>
              <a:defRPr sz="9900"/>
            </a:lvl5pPr>
            <a:lvl6pPr>
              <a:defRPr sz="9900"/>
            </a:lvl6pPr>
            <a:lvl7pPr>
              <a:defRPr sz="9900"/>
            </a:lvl7pPr>
            <a:lvl8pPr>
              <a:defRPr sz="9900"/>
            </a:lvl8pPr>
            <a:lvl9pPr>
              <a:defRPr sz="9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620204" y="9041133"/>
            <a:ext cx="10660709" cy="29553697"/>
          </a:xfrm>
        </p:spPr>
        <p:txBody>
          <a:bodyPr/>
          <a:lstStyle>
            <a:lvl1pPr marL="0" indent="0">
              <a:buNone/>
              <a:defRPr sz="6900"/>
            </a:lvl1pPr>
            <a:lvl2pPr marL="2263140" indent="0">
              <a:buNone/>
              <a:defRPr sz="5900"/>
            </a:lvl2pPr>
            <a:lvl3pPr marL="4526280" indent="0">
              <a:buNone/>
              <a:defRPr sz="5000"/>
            </a:lvl3pPr>
            <a:lvl4pPr marL="6789420" indent="0">
              <a:buNone/>
              <a:defRPr sz="4500"/>
            </a:lvl4pPr>
            <a:lvl5pPr marL="9052560" indent="0">
              <a:buNone/>
              <a:defRPr sz="4500"/>
            </a:lvl5pPr>
            <a:lvl6pPr marL="11315700" indent="0">
              <a:buNone/>
              <a:defRPr sz="4500"/>
            </a:lvl6pPr>
            <a:lvl7pPr marL="13578840" indent="0">
              <a:buNone/>
              <a:defRPr sz="4500"/>
            </a:lvl7pPr>
            <a:lvl8pPr marL="15841980" indent="0">
              <a:buNone/>
              <a:defRPr sz="4500"/>
            </a:lvl8pPr>
            <a:lvl9pPr marL="18105120" indent="0">
              <a:buNone/>
              <a:defRPr sz="45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473935-F827-4826-A9A7-C5B8A3AA5945}" type="datetimeFigureOut">
              <a:rPr lang="ko-KR" altLang="en-US" smtClean="0"/>
              <a:t>2019-10-14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F3C185-7EA2-4A25-9A59-280D1EAA3F3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954823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51421" y="30243781"/>
            <a:ext cx="19442430" cy="3570449"/>
          </a:xfrm>
        </p:spPr>
        <p:txBody>
          <a:bodyPr anchor="b"/>
          <a:lstStyle>
            <a:lvl1pPr algn="l">
              <a:defRPr sz="99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6351421" y="3860483"/>
            <a:ext cx="19442430" cy="25923240"/>
          </a:xfrm>
        </p:spPr>
        <p:txBody>
          <a:bodyPr/>
          <a:lstStyle>
            <a:lvl1pPr marL="0" indent="0">
              <a:buNone/>
              <a:defRPr sz="15800"/>
            </a:lvl1pPr>
            <a:lvl2pPr marL="2263140" indent="0">
              <a:buNone/>
              <a:defRPr sz="13900"/>
            </a:lvl2pPr>
            <a:lvl3pPr marL="4526280" indent="0">
              <a:buNone/>
              <a:defRPr sz="11900"/>
            </a:lvl3pPr>
            <a:lvl4pPr marL="6789420" indent="0">
              <a:buNone/>
              <a:defRPr sz="9900"/>
            </a:lvl4pPr>
            <a:lvl5pPr marL="9052560" indent="0">
              <a:buNone/>
              <a:defRPr sz="9900"/>
            </a:lvl5pPr>
            <a:lvl6pPr marL="11315700" indent="0">
              <a:buNone/>
              <a:defRPr sz="9900"/>
            </a:lvl6pPr>
            <a:lvl7pPr marL="13578840" indent="0">
              <a:buNone/>
              <a:defRPr sz="9900"/>
            </a:lvl7pPr>
            <a:lvl8pPr marL="15841980" indent="0">
              <a:buNone/>
              <a:defRPr sz="9900"/>
            </a:lvl8pPr>
            <a:lvl9pPr marL="18105120" indent="0">
              <a:buNone/>
              <a:defRPr sz="99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351421" y="33814230"/>
            <a:ext cx="19442430" cy="5070631"/>
          </a:xfrm>
        </p:spPr>
        <p:txBody>
          <a:bodyPr/>
          <a:lstStyle>
            <a:lvl1pPr marL="0" indent="0">
              <a:buNone/>
              <a:defRPr sz="6900"/>
            </a:lvl1pPr>
            <a:lvl2pPr marL="2263140" indent="0">
              <a:buNone/>
              <a:defRPr sz="5900"/>
            </a:lvl2pPr>
            <a:lvl3pPr marL="4526280" indent="0">
              <a:buNone/>
              <a:defRPr sz="5000"/>
            </a:lvl3pPr>
            <a:lvl4pPr marL="6789420" indent="0">
              <a:buNone/>
              <a:defRPr sz="4500"/>
            </a:lvl4pPr>
            <a:lvl5pPr marL="9052560" indent="0">
              <a:buNone/>
              <a:defRPr sz="4500"/>
            </a:lvl5pPr>
            <a:lvl6pPr marL="11315700" indent="0">
              <a:buNone/>
              <a:defRPr sz="4500"/>
            </a:lvl6pPr>
            <a:lvl7pPr marL="13578840" indent="0">
              <a:buNone/>
              <a:defRPr sz="4500"/>
            </a:lvl7pPr>
            <a:lvl8pPr marL="15841980" indent="0">
              <a:buNone/>
              <a:defRPr sz="4500"/>
            </a:lvl8pPr>
            <a:lvl9pPr marL="18105120" indent="0">
              <a:buNone/>
              <a:defRPr sz="45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473935-F827-4826-A9A7-C5B8A3AA5945}" type="datetimeFigureOut">
              <a:rPr lang="ko-KR" altLang="en-US" smtClean="0"/>
              <a:t>2019-10-14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F3C185-7EA2-4A25-9A59-280D1EAA3F3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648044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1620203" y="1730219"/>
            <a:ext cx="29163645" cy="7200900"/>
          </a:xfrm>
          <a:prstGeom prst="rect">
            <a:avLst/>
          </a:prstGeom>
        </p:spPr>
        <p:txBody>
          <a:bodyPr vert="horz" lIns="452628" tIns="226314" rIns="452628" bIns="226314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1620203" y="10081264"/>
            <a:ext cx="29163645" cy="28513567"/>
          </a:xfrm>
          <a:prstGeom prst="rect">
            <a:avLst/>
          </a:prstGeom>
        </p:spPr>
        <p:txBody>
          <a:bodyPr vert="horz" lIns="452628" tIns="226314" rIns="452628" bIns="226314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1620203" y="40045008"/>
            <a:ext cx="7560945" cy="2300288"/>
          </a:xfrm>
          <a:prstGeom prst="rect">
            <a:avLst/>
          </a:prstGeom>
        </p:spPr>
        <p:txBody>
          <a:bodyPr vert="horz" lIns="452628" tIns="226314" rIns="452628" bIns="226314" rtlCol="0" anchor="ctr"/>
          <a:lstStyle>
            <a:lvl1pPr algn="l">
              <a:defRPr sz="5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473935-F827-4826-A9A7-C5B8A3AA5945}" type="datetimeFigureOut">
              <a:rPr lang="ko-KR" altLang="en-US" smtClean="0"/>
              <a:t>2019-10-14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11071384" y="40045008"/>
            <a:ext cx="10261283" cy="2300288"/>
          </a:xfrm>
          <a:prstGeom prst="rect">
            <a:avLst/>
          </a:prstGeom>
        </p:spPr>
        <p:txBody>
          <a:bodyPr vert="horz" lIns="452628" tIns="226314" rIns="452628" bIns="226314" rtlCol="0" anchor="ctr"/>
          <a:lstStyle>
            <a:lvl1pPr algn="ctr">
              <a:defRPr sz="5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23222903" y="40045008"/>
            <a:ext cx="7560945" cy="2300288"/>
          </a:xfrm>
          <a:prstGeom prst="rect">
            <a:avLst/>
          </a:prstGeom>
        </p:spPr>
        <p:txBody>
          <a:bodyPr vert="horz" lIns="452628" tIns="226314" rIns="452628" bIns="226314" rtlCol="0" anchor="ctr"/>
          <a:lstStyle>
            <a:lvl1pPr algn="r">
              <a:defRPr sz="5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F3C185-7EA2-4A25-9A59-280D1EAA3F3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704615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26280" rtl="0" eaLnBrk="1" latinLnBrk="1" hangingPunct="1">
        <a:spcBef>
          <a:spcPct val="0"/>
        </a:spcBef>
        <a:buNone/>
        <a:defRPr sz="21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697355" indent="-1697355" algn="l" defTabSz="4526280" rtl="0" eaLnBrk="1" latinLnBrk="1" hangingPunct="1">
        <a:spcBef>
          <a:spcPct val="20000"/>
        </a:spcBef>
        <a:buFont typeface="Arial" pitchFamily="34" charset="0"/>
        <a:buChar char="•"/>
        <a:defRPr sz="15800" kern="1200">
          <a:solidFill>
            <a:schemeClr val="tx1"/>
          </a:solidFill>
          <a:latin typeface="+mn-lt"/>
          <a:ea typeface="+mn-ea"/>
          <a:cs typeface="+mn-cs"/>
        </a:defRPr>
      </a:lvl1pPr>
      <a:lvl2pPr marL="3677603" indent="-1414463" algn="l" defTabSz="4526280" rtl="0" eaLnBrk="1" latinLnBrk="1" hangingPunct="1">
        <a:spcBef>
          <a:spcPct val="20000"/>
        </a:spcBef>
        <a:buFont typeface="Arial" pitchFamily="34" charset="0"/>
        <a:buChar char="–"/>
        <a:defRPr sz="13900" kern="1200">
          <a:solidFill>
            <a:schemeClr val="tx1"/>
          </a:solidFill>
          <a:latin typeface="+mn-lt"/>
          <a:ea typeface="+mn-ea"/>
          <a:cs typeface="+mn-cs"/>
        </a:defRPr>
      </a:lvl2pPr>
      <a:lvl3pPr marL="5657850" indent="-1131570" algn="l" defTabSz="4526280" rtl="0" eaLnBrk="1" latinLnBrk="1" hangingPunct="1">
        <a:spcBef>
          <a:spcPct val="20000"/>
        </a:spcBef>
        <a:buFont typeface="Arial" pitchFamily="34" charset="0"/>
        <a:buChar char="•"/>
        <a:defRPr sz="11900" kern="1200">
          <a:solidFill>
            <a:schemeClr val="tx1"/>
          </a:solidFill>
          <a:latin typeface="+mn-lt"/>
          <a:ea typeface="+mn-ea"/>
          <a:cs typeface="+mn-cs"/>
        </a:defRPr>
      </a:lvl3pPr>
      <a:lvl4pPr marL="7920990" indent="-1131570" algn="l" defTabSz="4526280" rtl="0" eaLnBrk="1" latinLnBrk="1" hangingPunct="1">
        <a:spcBef>
          <a:spcPct val="20000"/>
        </a:spcBef>
        <a:buFont typeface="Arial" pitchFamily="34" charset="0"/>
        <a:buChar char="–"/>
        <a:defRPr sz="9900" kern="1200">
          <a:solidFill>
            <a:schemeClr val="tx1"/>
          </a:solidFill>
          <a:latin typeface="+mn-lt"/>
          <a:ea typeface="+mn-ea"/>
          <a:cs typeface="+mn-cs"/>
        </a:defRPr>
      </a:lvl4pPr>
      <a:lvl5pPr marL="10184130" indent="-1131570" algn="l" defTabSz="4526280" rtl="0" eaLnBrk="1" latinLnBrk="1" hangingPunct="1">
        <a:spcBef>
          <a:spcPct val="20000"/>
        </a:spcBef>
        <a:buFont typeface="Arial" pitchFamily="34" charset="0"/>
        <a:buChar char="»"/>
        <a:defRPr sz="9900" kern="1200">
          <a:solidFill>
            <a:schemeClr val="tx1"/>
          </a:solidFill>
          <a:latin typeface="+mn-lt"/>
          <a:ea typeface="+mn-ea"/>
          <a:cs typeface="+mn-cs"/>
        </a:defRPr>
      </a:lvl5pPr>
      <a:lvl6pPr marL="12447270" indent="-1131570" algn="l" defTabSz="4526280" rtl="0" eaLnBrk="1" latinLnBrk="1" hangingPunct="1">
        <a:spcBef>
          <a:spcPct val="20000"/>
        </a:spcBef>
        <a:buFont typeface="Arial" pitchFamily="34" charset="0"/>
        <a:buChar char="•"/>
        <a:defRPr sz="9900" kern="1200">
          <a:solidFill>
            <a:schemeClr val="tx1"/>
          </a:solidFill>
          <a:latin typeface="+mn-lt"/>
          <a:ea typeface="+mn-ea"/>
          <a:cs typeface="+mn-cs"/>
        </a:defRPr>
      </a:lvl6pPr>
      <a:lvl7pPr marL="14710410" indent="-1131570" algn="l" defTabSz="4526280" rtl="0" eaLnBrk="1" latinLnBrk="1" hangingPunct="1">
        <a:spcBef>
          <a:spcPct val="20000"/>
        </a:spcBef>
        <a:buFont typeface="Arial" pitchFamily="34" charset="0"/>
        <a:buChar char="•"/>
        <a:defRPr sz="9900" kern="1200">
          <a:solidFill>
            <a:schemeClr val="tx1"/>
          </a:solidFill>
          <a:latin typeface="+mn-lt"/>
          <a:ea typeface="+mn-ea"/>
          <a:cs typeface="+mn-cs"/>
        </a:defRPr>
      </a:lvl7pPr>
      <a:lvl8pPr marL="16973550" indent="-1131570" algn="l" defTabSz="4526280" rtl="0" eaLnBrk="1" latinLnBrk="1" hangingPunct="1">
        <a:spcBef>
          <a:spcPct val="20000"/>
        </a:spcBef>
        <a:buFont typeface="Arial" pitchFamily="34" charset="0"/>
        <a:buChar char="•"/>
        <a:defRPr sz="9900" kern="1200">
          <a:solidFill>
            <a:schemeClr val="tx1"/>
          </a:solidFill>
          <a:latin typeface="+mn-lt"/>
          <a:ea typeface="+mn-ea"/>
          <a:cs typeface="+mn-cs"/>
        </a:defRPr>
      </a:lvl8pPr>
      <a:lvl9pPr marL="19236690" indent="-1131570" algn="l" defTabSz="4526280" rtl="0" eaLnBrk="1" latinLnBrk="1" hangingPunct="1">
        <a:spcBef>
          <a:spcPct val="20000"/>
        </a:spcBef>
        <a:buFont typeface="Arial" pitchFamily="34" charset="0"/>
        <a:buChar char="•"/>
        <a:defRPr sz="9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4526280" rtl="0" eaLnBrk="1" latinLnBrk="1" hangingPunct="1">
        <a:defRPr sz="8900" kern="1200">
          <a:solidFill>
            <a:schemeClr val="tx1"/>
          </a:solidFill>
          <a:latin typeface="+mn-lt"/>
          <a:ea typeface="+mn-ea"/>
          <a:cs typeface="+mn-cs"/>
        </a:defRPr>
      </a:lvl1pPr>
      <a:lvl2pPr marL="2263140" algn="l" defTabSz="4526280" rtl="0" eaLnBrk="1" latinLnBrk="1" hangingPunct="1">
        <a:defRPr sz="8900" kern="1200">
          <a:solidFill>
            <a:schemeClr val="tx1"/>
          </a:solidFill>
          <a:latin typeface="+mn-lt"/>
          <a:ea typeface="+mn-ea"/>
          <a:cs typeface="+mn-cs"/>
        </a:defRPr>
      </a:lvl2pPr>
      <a:lvl3pPr marL="4526280" algn="l" defTabSz="4526280" rtl="0" eaLnBrk="1" latinLnBrk="1" hangingPunct="1">
        <a:defRPr sz="8900" kern="1200">
          <a:solidFill>
            <a:schemeClr val="tx1"/>
          </a:solidFill>
          <a:latin typeface="+mn-lt"/>
          <a:ea typeface="+mn-ea"/>
          <a:cs typeface="+mn-cs"/>
        </a:defRPr>
      </a:lvl3pPr>
      <a:lvl4pPr marL="6789420" algn="l" defTabSz="4526280" rtl="0" eaLnBrk="1" latinLnBrk="1" hangingPunct="1">
        <a:defRPr sz="8900" kern="1200">
          <a:solidFill>
            <a:schemeClr val="tx1"/>
          </a:solidFill>
          <a:latin typeface="+mn-lt"/>
          <a:ea typeface="+mn-ea"/>
          <a:cs typeface="+mn-cs"/>
        </a:defRPr>
      </a:lvl4pPr>
      <a:lvl5pPr marL="9052560" algn="l" defTabSz="4526280" rtl="0" eaLnBrk="1" latinLnBrk="1" hangingPunct="1">
        <a:defRPr sz="8900" kern="1200">
          <a:solidFill>
            <a:schemeClr val="tx1"/>
          </a:solidFill>
          <a:latin typeface="+mn-lt"/>
          <a:ea typeface="+mn-ea"/>
          <a:cs typeface="+mn-cs"/>
        </a:defRPr>
      </a:lvl5pPr>
      <a:lvl6pPr marL="11315700" algn="l" defTabSz="4526280" rtl="0" eaLnBrk="1" latinLnBrk="1" hangingPunct="1">
        <a:defRPr sz="8900" kern="1200">
          <a:solidFill>
            <a:schemeClr val="tx1"/>
          </a:solidFill>
          <a:latin typeface="+mn-lt"/>
          <a:ea typeface="+mn-ea"/>
          <a:cs typeface="+mn-cs"/>
        </a:defRPr>
      </a:lvl6pPr>
      <a:lvl7pPr marL="13578840" algn="l" defTabSz="4526280" rtl="0" eaLnBrk="1" latinLnBrk="1" hangingPunct="1">
        <a:defRPr sz="8900" kern="1200">
          <a:solidFill>
            <a:schemeClr val="tx1"/>
          </a:solidFill>
          <a:latin typeface="+mn-lt"/>
          <a:ea typeface="+mn-ea"/>
          <a:cs typeface="+mn-cs"/>
        </a:defRPr>
      </a:lvl7pPr>
      <a:lvl8pPr marL="15841980" algn="l" defTabSz="4526280" rtl="0" eaLnBrk="1" latinLnBrk="1" hangingPunct="1">
        <a:defRPr sz="8900" kern="1200">
          <a:solidFill>
            <a:schemeClr val="tx1"/>
          </a:solidFill>
          <a:latin typeface="+mn-lt"/>
          <a:ea typeface="+mn-ea"/>
          <a:cs typeface="+mn-cs"/>
        </a:defRPr>
      </a:lvl8pPr>
      <a:lvl9pPr marL="18105120" algn="l" defTabSz="4526280" rtl="0" eaLnBrk="1" latinLnBrk="1" hangingPunct="1">
        <a:defRPr sz="8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모서리가 둥근 직사각형 3"/>
          <p:cNvSpPr/>
          <p:nvPr/>
        </p:nvSpPr>
        <p:spPr>
          <a:xfrm>
            <a:off x="1224361" y="1277435"/>
            <a:ext cx="30171352" cy="4464497"/>
          </a:xfrm>
          <a:prstGeom prst="round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pic>
        <p:nvPicPr>
          <p:cNvPr id="6" name="그림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01311" y="2115687"/>
            <a:ext cx="709353" cy="64167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5021143" y="1988595"/>
            <a:ext cx="629495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r>
              <a:rPr lang="ko-KR" altLang="en-US" sz="3600" b="1" dirty="0" smtClean="0">
                <a:solidFill>
                  <a:schemeClr val="bg1"/>
                </a:solidFill>
                <a:latin typeface="HY헤드라인M" pitchFamily="18" charset="-127"/>
                <a:ea typeface="HY헤드라인M" pitchFamily="18" charset="-127"/>
              </a:rPr>
              <a:t>한국가스학회 </a:t>
            </a:r>
            <a:r>
              <a:rPr lang="ko-KR" altLang="en-US" sz="3600" b="1" dirty="0" smtClean="0">
                <a:solidFill>
                  <a:schemeClr val="bg1"/>
                </a:solidFill>
                <a:latin typeface="HY헤드라인M" pitchFamily="18" charset="-127"/>
                <a:ea typeface="HY헤드라인M" pitchFamily="18" charset="-127"/>
              </a:rPr>
              <a:t>가</a:t>
            </a:r>
            <a:r>
              <a:rPr lang="ko-KR" altLang="en-US" sz="3600" b="1" dirty="0">
                <a:solidFill>
                  <a:schemeClr val="bg1"/>
                </a:solidFill>
                <a:latin typeface="HY헤드라인M" pitchFamily="18" charset="-127"/>
                <a:ea typeface="HY헤드라인M" pitchFamily="18" charset="-127"/>
              </a:rPr>
              <a:t>을</a:t>
            </a:r>
            <a:r>
              <a:rPr lang="ko-KR" altLang="en-US" sz="3600" b="1" dirty="0" smtClean="0">
                <a:solidFill>
                  <a:schemeClr val="bg1"/>
                </a:solidFill>
                <a:latin typeface="HY헤드라인M" pitchFamily="18" charset="-127"/>
                <a:ea typeface="HY헤드라인M" pitchFamily="18" charset="-127"/>
              </a:rPr>
              <a:t> </a:t>
            </a:r>
            <a:r>
              <a:rPr lang="ko-KR" altLang="en-US" sz="3600" b="1" dirty="0" smtClean="0">
                <a:solidFill>
                  <a:schemeClr val="bg1"/>
                </a:solidFill>
                <a:latin typeface="HY헤드라인M" pitchFamily="18" charset="-127"/>
                <a:ea typeface="HY헤드라인M" pitchFamily="18" charset="-127"/>
              </a:rPr>
              <a:t>학술대회</a:t>
            </a:r>
            <a:endParaRPr lang="ko-KR" altLang="en-US" sz="3600" b="1" dirty="0">
              <a:solidFill>
                <a:schemeClr val="bg1"/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912993" y="3509684"/>
            <a:ext cx="1946077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7200" b="1" dirty="0" smtClean="0">
                <a:solidFill>
                  <a:schemeClr val="bg1"/>
                </a:solidFill>
              </a:rPr>
              <a:t>제목을 입력하세요</a:t>
            </a:r>
            <a:r>
              <a:rPr lang="en-US" altLang="ko-KR" sz="7200" b="1" dirty="0" smtClean="0">
                <a:solidFill>
                  <a:schemeClr val="bg1"/>
                </a:solidFill>
              </a:rPr>
              <a:t>.(</a:t>
            </a:r>
            <a:r>
              <a:rPr lang="ko-KR" altLang="en-US" sz="7200" b="1" dirty="0" err="1" smtClean="0">
                <a:solidFill>
                  <a:schemeClr val="bg1"/>
                </a:solidFill>
              </a:rPr>
              <a:t>맑은고딕</a:t>
            </a:r>
            <a:r>
              <a:rPr lang="en-US" altLang="ko-KR" sz="7200" b="1" dirty="0" smtClean="0">
                <a:solidFill>
                  <a:schemeClr val="bg1"/>
                </a:solidFill>
              </a:rPr>
              <a:t>, 72</a:t>
            </a:r>
            <a:r>
              <a:rPr lang="ko-KR" altLang="en-US" sz="7200" b="1" dirty="0" smtClean="0">
                <a:solidFill>
                  <a:schemeClr val="bg1"/>
                </a:solidFill>
              </a:rPr>
              <a:t>포인트</a:t>
            </a:r>
            <a:r>
              <a:rPr lang="en-US" altLang="ko-KR" sz="7200" b="1" dirty="0" smtClean="0">
                <a:solidFill>
                  <a:schemeClr val="bg1"/>
                </a:solidFill>
              </a:rPr>
              <a:t>, Bold)</a:t>
            </a:r>
            <a:endParaRPr lang="ko-KR" altLang="en-US" sz="7200" b="1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2961665" y="6618286"/>
            <a:ext cx="800732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4000" b="1" dirty="0" smtClean="0">
                <a:latin typeface="+mj-lt"/>
              </a:rPr>
              <a:t>저자명</a:t>
            </a:r>
            <a:r>
              <a:rPr lang="en-US" altLang="ko-KR" sz="4000" b="1" dirty="0" smtClean="0">
                <a:latin typeface="+mj-lt"/>
              </a:rPr>
              <a:t>(</a:t>
            </a:r>
            <a:r>
              <a:rPr lang="ko-KR" altLang="en-US" sz="4000" b="1" dirty="0" err="1" smtClean="0">
                <a:latin typeface="+mj-lt"/>
              </a:rPr>
              <a:t>맑은고딕</a:t>
            </a:r>
            <a:r>
              <a:rPr lang="en-US" altLang="ko-KR" sz="4000" b="1" dirty="0" smtClean="0">
                <a:latin typeface="+mj-lt"/>
              </a:rPr>
              <a:t>, 40</a:t>
            </a:r>
            <a:r>
              <a:rPr lang="ko-KR" altLang="en-US" sz="4000" b="1" dirty="0" smtClean="0">
                <a:latin typeface="+mj-lt"/>
              </a:rPr>
              <a:t>포인트</a:t>
            </a:r>
            <a:r>
              <a:rPr lang="en-US" altLang="ko-KR" sz="4000" b="1" dirty="0" smtClean="0">
                <a:latin typeface="+mj-lt"/>
              </a:rPr>
              <a:t>, bold)</a:t>
            </a:r>
            <a:endParaRPr lang="ko-KR" altLang="en-US" sz="4000" b="1" dirty="0">
              <a:latin typeface="+mj-lt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3925871" y="7777164"/>
            <a:ext cx="607890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4000" dirty="0" smtClean="0">
                <a:latin typeface="+mj-lt"/>
              </a:rPr>
              <a:t>소</a:t>
            </a:r>
            <a:r>
              <a:rPr lang="ko-KR" altLang="en-US" sz="4000" dirty="0">
                <a:latin typeface="+mj-lt"/>
              </a:rPr>
              <a:t>속</a:t>
            </a:r>
            <a:r>
              <a:rPr lang="en-US" altLang="ko-KR" sz="4000" dirty="0" smtClean="0">
                <a:latin typeface="+mj-lt"/>
              </a:rPr>
              <a:t>(</a:t>
            </a:r>
            <a:r>
              <a:rPr lang="ko-KR" altLang="en-US" sz="4000" dirty="0" err="1" smtClean="0">
                <a:latin typeface="+mj-lt"/>
              </a:rPr>
              <a:t>맑은고딕</a:t>
            </a:r>
            <a:r>
              <a:rPr lang="en-US" altLang="ko-KR" sz="4000" dirty="0" smtClean="0">
                <a:latin typeface="+mj-lt"/>
              </a:rPr>
              <a:t>, 40</a:t>
            </a:r>
            <a:r>
              <a:rPr lang="ko-KR" altLang="en-US" sz="4000" dirty="0" smtClean="0">
                <a:latin typeface="+mj-lt"/>
              </a:rPr>
              <a:t>포인트</a:t>
            </a:r>
            <a:r>
              <a:rPr lang="en-US" altLang="ko-KR" sz="4000" dirty="0" smtClean="0">
                <a:latin typeface="+mj-lt"/>
              </a:rPr>
              <a:t>)</a:t>
            </a:r>
            <a:endParaRPr lang="ko-KR" altLang="en-US" sz="4000" dirty="0">
              <a:latin typeface="+mj-lt"/>
            </a:endParaRPr>
          </a:p>
        </p:txBody>
      </p:sp>
      <p:sp>
        <p:nvSpPr>
          <p:cNvPr id="11" name="직사각형 10"/>
          <p:cNvSpPr/>
          <p:nvPr/>
        </p:nvSpPr>
        <p:spPr>
          <a:xfrm>
            <a:off x="1228723" y="9289332"/>
            <a:ext cx="14325230" cy="31179464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3600" dirty="0">
              <a:solidFill>
                <a:schemeClr val="tx1"/>
              </a:solidFill>
              <a:latin typeface="+mj-lt"/>
            </a:endParaRPr>
          </a:p>
        </p:txBody>
      </p:sp>
      <p:pic>
        <p:nvPicPr>
          <p:cNvPr id="12" name="그림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51380" y="41394791"/>
            <a:ext cx="4787546" cy="903469"/>
          </a:xfrm>
          <a:prstGeom prst="rect">
            <a:avLst/>
          </a:prstGeom>
        </p:spPr>
      </p:pic>
      <p:pic>
        <p:nvPicPr>
          <p:cNvPr id="13" name="그림 1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9437" y="41468997"/>
            <a:ext cx="966416" cy="874213"/>
          </a:xfrm>
          <a:prstGeom prst="rect">
            <a:avLst/>
          </a:prstGeom>
        </p:spPr>
      </p:pic>
      <p:sp>
        <p:nvSpPr>
          <p:cNvPr id="16" name="직사각형 15"/>
          <p:cNvSpPr/>
          <p:nvPr/>
        </p:nvSpPr>
        <p:spPr>
          <a:xfrm>
            <a:off x="16713696" y="9289332"/>
            <a:ext cx="14325230" cy="31179464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3" name="모서리가 둥근 직사각형 2"/>
          <p:cNvSpPr/>
          <p:nvPr/>
        </p:nvSpPr>
        <p:spPr>
          <a:xfrm>
            <a:off x="2042325" y="10170874"/>
            <a:ext cx="12961440" cy="1008112"/>
          </a:xfrm>
          <a:prstGeom prst="round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4800" b="1" dirty="0" smtClean="0">
                <a:latin typeface="+mj-lt"/>
              </a:rPr>
              <a:t>소제목</a:t>
            </a:r>
            <a:r>
              <a:rPr lang="en-US" altLang="ko-KR" sz="4800" b="1" dirty="0" smtClean="0">
                <a:latin typeface="+mj-lt"/>
              </a:rPr>
              <a:t>(</a:t>
            </a:r>
            <a:r>
              <a:rPr lang="ko-KR" altLang="en-US" sz="4800" b="1" dirty="0" err="1" smtClean="0">
                <a:latin typeface="+mj-lt"/>
              </a:rPr>
              <a:t>맑은고딕</a:t>
            </a:r>
            <a:r>
              <a:rPr lang="en-US" altLang="ko-KR" sz="4800" b="1" dirty="0" smtClean="0">
                <a:latin typeface="+mj-lt"/>
              </a:rPr>
              <a:t>, 48</a:t>
            </a:r>
            <a:r>
              <a:rPr lang="ko-KR" altLang="en-US" sz="4800" b="1" dirty="0" smtClean="0">
                <a:latin typeface="+mj-lt"/>
              </a:rPr>
              <a:t>포인트</a:t>
            </a:r>
            <a:r>
              <a:rPr lang="en-US" altLang="ko-KR" sz="4800" b="1" dirty="0" smtClean="0">
                <a:latin typeface="+mj-lt"/>
              </a:rPr>
              <a:t>,bold)</a:t>
            </a:r>
            <a:endParaRPr lang="ko-KR" altLang="en-US" sz="4800" b="1" dirty="0">
              <a:latin typeface="+mj-lt"/>
            </a:endParaRPr>
          </a:p>
        </p:txBody>
      </p:sp>
      <p:sp>
        <p:nvSpPr>
          <p:cNvPr id="19" name="모서리가 둥근 직사각형 18"/>
          <p:cNvSpPr/>
          <p:nvPr/>
        </p:nvSpPr>
        <p:spPr>
          <a:xfrm>
            <a:off x="17407747" y="10282467"/>
            <a:ext cx="12961440" cy="1008112"/>
          </a:xfrm>
          <a:prstGeom prst="round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4800" b="1" dirty="0" smtClean="0">
                <a:latin typeface="+mj-lt"/>
              </a:rPr>
              <a:t>소제목</a:t>
            </a:r>
            <a:r>
              <a:rPr lang="en-US" altLang="ko-KR" sz="4800" b="1" dirty="0" smtClean="0">
                <a:latin typeface="+mj-lt"/>
              </a:rPr>
              <a:t>(</a:t>
            </a:r>
            <a:r>
              <a:rPr lang="ko-KR" altLang="en-US" sz="4800" b="1" dirty="0" err="1" smtClean="0">
                <a:latin typeface="+mj-lt"/>
              </a:rPr>
              <a:t>맑은고딕</a:t>
            </a:r>
            <a:r>
              <a:rPr lang="en-US" altLang="ko-KR" sz="4800" b="1" dirty="0" smtClean="0">
                <a:latin typeface="+mj-lt"/>
              </a:rPr>
              <a:t>, 48</a:t>
            </a:r>
            <a:r>
              <a:rPr lang="ko-KR" altLang="en-US" sz="4800" b="1" dirty="0" smtClean="0">
                <a:latin typeface="+mj-lt"/>
              </a:rPr>
              <a:t>포인트</a:t>
            </a:r>
            <a:r>
              <a:rPr lang="en-US" altLang="ko-KR" sz="4800" b="1" dirty="0" smtClean="0">
                <a:latin typeface="+mj-lt"/>
              </a:rPr>
              <a:t>,bold)</a:t>
            </a:r>
            <a:endParaRPr lang="ko-KR" altLang="en-US" sz="4800" b="1" dirty="0">
              <a:latin typeface="+mj-lt"/>
            </a:endParaRPr>
          </a:p>
        </p:txBody>
      </p:sp>
      <p:sp>
        <p:nvSpPr>
          <p:cNvPr id="20" name="모서리가 둥근 직사각형 19"/>
          <p:cNvSpPr/>
          <p:nvPr/>
        </p:nvSpPr>
        <p:spPr>
          <a:xfrm>
            <a:off x="17709064" y="25913329"/>
            <a:ext cx="12961440" cy="1008112"/>
          </a:xfrm>
          <a:prstGeom prst="round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4800" b="1" dirty="0" smtClean="0">
                <a:latin typeface="+mj-lt"/>
              </a:rPr>
              <a:t>소제목</a:t>
            </a:r>
            <a:r>
              <a:rPr lang="en-US" altLang="ko-KR" sz="4800" b="1" dirty="0" smtClean="0">
                <a:latin typeface="+mj-lt"/>
              </a:rPr>
              <a:t>(</a:t>
            </a:r>
            <a:r>
              <a:rPr lang="ko-KR" altLang="en-US" sz="4800" b="1" dirty="0" err="1" smtClean="0">
                <a:latin typeface="+mj-lt"/>
              </a:rPr>
              <a:t>맑은고딕</a:t>
            </a:r>
            <a:r>
              <a:rPr lang="en-US" altLang="ko-KR" sz="4800" b="1" dirty="0" smtClean="0">
                <a:latin typeface="+mj-lt"/>
              </a:rPr>
              <a:t>, 48</a:t>
            </a:r>
            <a:r>
              <a:rPr lang="ko-KR" altLang="en-US" sz="4800" b="1" dirty="0" smtClean="0">
                <a:latin typeface="+mj-lt"/>
              </a:rPr>
              <a:t>포인트</a:t>
            </a:r>
            <a:r>
              <a:rPr lang="en-US" altLang="ko-KR" sz="4800" b="1" dirty="0" smtClean="0">
                <a:latin typeface="+mj-lt"/>
              </a:rPr>
              <a:t>,bold)</a:t>
            </a:r>
            <a:endParaRPr lang="ko-KR" altLang="en-US" sz="4800" b="1" dirty="0">
              <a:latin typeface="+mj-lt"/>
            </a:endParaRPr>
          </a:p>
        </p:txBody>
      </p:sp>
      <p:sp>
        <p:nvSpPr>
          <p:cNvPr id="21" name="모서리가 둥근 직사각형 20"/>
          <p:cNvSpPr/>
          <p:nvPr/>
        </p:nvSpPr>
        <p:spPr>
          <a:xfrm>
            <a:off x="2042325" y="20666596"/>
            <a:ext cx="12961440" cy="1008112"/>
          </a:xfrm>
          <a:prstGeom prst="round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4800" b="1" dirty="0" smtClean="0">
                <a:latin typeface="+mj-lt"/>
              </a:rPr>
              <a:t>소제목</a:t>
            </a:r>
            <a:r>
              <a:rPr lang="en-US" altLang="ko-KR" sz="4800" b="1" dirty="0" smtClean="0">
                <a:latin typeface="+mj-lt"/>
              </a:rPr>
              <a:t>(</a:t>
            </a:r>
            <a:r>
              <a:rPr lang="ko-KR" altLang="en-US" sz="4800" b="1" dirty="0" err="1" smtClean="0">
                <a:latin typeface="+mj-lt"/>
              </a:rPr>
              <a:t>맑은고딕</a:t>
            </a:r>
            <a:r>
              <a:rPr lang="en-US" altLang="ko-KR" sz="4800" b="1" dirty="0" smtClean="0">
                <a:latin typeface="+mj-lt"/>
              </a:rPr>
              <a:t>, 48</a:t>
            </a:r>
            <a:r>
              <a:rPr lang="ko-KR" altLang="en-US" sz="4800" b="1" dirty="0" smtClean="0">
                <a:latin typeface="+mj-lt"/>
              </a:rPr>
              <a:t>포인트</a:t>
            </a:r>
            <a:r>
              <a:rPr lang="en-US" altLang="ko-KR" sz="4800" b="1" dirty="0" smtClean="0">
                <a:latin typeface="+mj-lt"/>
              </a:rPr>
              <a:t>,bold)</a:t>
            </a:r>
            <a:endParaRPr lang="ko-KR" altLang="en-US" sz="4800" b="1" dirty="0">
              <a:latin typeface="+mj-lt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672633" y="15626036"/>
            <a:ext cx="9505056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3600" dirty="0"/>
              <a:t>내용</a:t>
            </a:r>
            <a:r>
              <a:rPr lang="en-US" altLang="ko-KR" sz="3600" dirty="0"/>
              <a:t>(</a:t>
            </a:r>
            <a:r>
              <a:rPr lang="ko-KR" altLang="en-US" sz="3600" dirty="0" err="1"/>
              <a:t>맑은고딕</a:t>
            </a:r>
            <a:r>
              <a:rPr lang="en-US" altLang="ko-KR" sz="3600" dirty="0"/>
              <a:t>, 36</a:t>
            </a:r>
            <a:r>
              <a:rPr lang="ko-KR" altLang="en-US" sz="3600" dirty="0"/>
              <a:t>포인트</a:t>
            </a:r>
            <a:r>
              <a:rPr lang="en-US" altLang="ko-KR" sz="3600" dirty="0" smtClean="0"/>
              <a:t>)</a:t>
            </a:r>
          </a:p>
          <a:p>
            <a:endParaRPr lang="en-US" altLang="ko-KR" sz="3600" dirty="0" smtClean="0">
              <a:solidFill>
                <a:srgbClr val="FF0000"/>
              </a:solidFill>
            </a:endParaRPr>
          </a:p>
          <a:p>
            <a:r>
              <a:rPr lang="en-US" altLang="ko-KR" sz="3600" dirty="0" smtClean="0">
                <a:solidFill>
                  <a:srgbClr val="FF0000"/>
                </a:solidFill>
              </a:rPr>
              <a:t>* </a:t>
            </a:r>
            <a:r>
              <a:rPr lang="ko-KR" altLang="en-US" sz="3600" dirty="0">
                <a:solidFill>
                  <a:srgbClr val="FF0000"/>
                </a:solidFill>
              </a:rPr>
              <a:t>포스터 양식 내용의 </a:t>
            </a:r>
            <a:r>
              <a:rPr lang="ko-KR" altLang="en-US" sz="3600" dirty="0" smtClean="0">
                <a:solidFill>
                  <a:srgbClr val="FF0000"/>
                </a:solidFill>
              </a:rPr>
              <a:t> 소제목 개수 및 위치는</a:t>
            </a:r>
            <a:r>
              <a:rPr lang="en-US" altLang="ko-KR" sz="3600" dirty="0" smtClean="0">
                <a:solidFill>
                  <a:srgbClr val="FF0000"/>
                </a:solidFill>
              </a:rPr>
              <a:t> </a:t>
            </a:r>
            <a:r>
              <a:rPr lang="ko-KR" altLang="en-US" sz="3600" dirty="0" smtClean="0">
                <a:solidFill>
                  <a:srgbClr val="FF0000"/>
                </a:solidFill>
              </a:rPr>
              <a:t>자율적으로 </a:t>
            </a:r>
            <a:r>
              <a:rPr lang="ko-KR" altLang="en-US" sz="3600" dirty="0">
                <a:solidFill>
                  <a:srgbClr val="FF0000"/>
                </a:solidFill>
              </a:rPr>
              <a:t>변형하여 사용하시기 바랍니다</a:t>
            </a:r>
            <a:r>
              <a:rPr lang="en-US" altLang="ko-KR" sz="3600" dirty="0">
                <a:solidFill>
                  <a:srgbClr val="FF0000"/>
                </a:solidFill>
              </a:rPr>
              <a:t>.</a:t>
            </a:r>
            <a:r>
              <a:rPr lang="ko-KR" altLang="en-US" sz="3600" dirty="0">
                <a:solidFill>
                  <a:srgbClr val="FF0000"/>
                </a:solidFill>
              </a:rPr>
              <a:t> </a:t>
            </a:r>
            <a:endParaRPr lang="en-US" altLang="ko-KR" sz="3600" dirty="0">
              <a:solidFill>
                <a:srgbClr val="FF0000"/>
              </a:solidFill>
            </a:endParaRPr>
          </a:p>
          <a:p>
            <a:endParaRPr lang="ko-KR" altLang="en-US" sz="3600" dirty="0"/>
          </a:p>
        </p:txBody>
      </p:sp>
      <p:sp>
        <p:nvSpPr>
          <p:cNvPr id="22" name="TextBox 21"/>
          <p:cNvSpPr txBox="1"/>
          <p:nvPr/>
        </p:nvSpPr>
        <p:spPr>
          <a:xfrm>
            <a:off x="19864611" y="16161761"/>
            <a:ext cx="95050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3600" dirty="0"/>
              <a:t>내용</a:t>
            </a:r>
            <a:r>
              <a:rPr lang="en-US" altLang="ko-KR" sz="3600" dirty="0"/>
              <a:t>(</a:t>
            </a:r>
            <a:r>
              <a:rPr lang="ko-KR" altLang="en-US" sz="3600" dirty="0" err="1"/>
              <a:t>맑은고딕</a:t>
            </a:r>
            <a:r>
              <a:rPr lang="en-US" altLang="ko-KR" sz="3600" dirty="0"/>
              <a:t>, 36</a:t>
            </a:r>
            <a:r>
              <a:rPr lang="ko-KR" altLang="en-US" sz="3600" dirty="0"/>
              <a:t>포인트</a:t>
            </a:r>
            <a:r>
              <a:rPr lang="en-US" altLang="ko-KR" sz="3600" dirty="0" smtClean="0"/>
              <a:t>)</a:t>
            </a:r>
            <a:endParaRPr lang="ko-KR" altLang="en-US" sz="3600" dirty="0"/>
          </a:p>
        </p:txBody>
      </p:sp>
      <p:sp>
        <p:nvSpPr>
          <p:cNvPr id="23" name="TextBox 22"/>
          <p:cNvSpPr txBox="1"/>
          <p:nvPr/>
        </p:nvSpPr>
        <p:spPr>
          <a:xfrm>
            <a:off x="4032673" y="25346894"/>
            <a:ext cx="95050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3600" dirty="0"/>
              <a:t>내용</a:t>
            </a:r>
            <a:r>
              <a:rPr lang="en-US" altLang="ko-KR" sz="3600" dirty="0"/>
              <a:t>(</a:t>
            </a:r>
            <a:r>
              <a:rPr lang="ko-KR" altLang="en-US" sz="3600" dirty="0" err="1"/>
              <a:t>맑은고딕</a:t>
            </a:r>
            <a:r>
              <a:rPr lang="en-US" altLang="ko-KR" sz="3600" dirty="0"/>
              <a:t>, 36</a:t>
            </a:r>
            <a:r>
              <a:rPr lang="ko-KR" altLang="en-US" sz="3600" dirty="0"/>
              <a:t>포인트</a:t>
            </a:r>
            <a:r>
              <a:rPr lang="en-US" altLang="ko-KR" sz="3600" dirty="0" smtClean="0"/>
              <a:t>)</a:t>
            </a:r>
            <a:endParaRPr lang="ko-KR" altLang="en-US" sz="3600" dirty="0"/>
          </a:p>
        </p:txBody>
      </p:sp>
      <p:sp>
        <p:nvSpPr>
          <p:cNvPr id="24" name="TextBox 23"/>
          <p:cNvSpPr txBox="1"/>
          <p:nvPr/>
        </p:nvSpPr>
        <p:spPr>
          <a:xfrm>
            <a:off x="19864611" y="31539804"/>
            <a:ext cx="95050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3600" dirty="0"/>
              <a:t>내용</a:t>
            </a:r>
            <a:r>
              <a:rPr lang="en-US" altLang="ko-KR" sz="3600" dirty="0"/>
              <a:t>(</a:t>
            </a:r>
            <a:r>
              <a:rPr lang="ko-KR" altLang="en-US" sz="3600" dirty="0" err="1"/>
              <a:t>맑은고딕</a:t>
            </a:r>
            <a:r>
              <a:rPr lang="en-US" altLang="ko-KR" sz="3600" dirty="0"/>
              <a:t>, 36</a:t>
            </a:r>
            <a:r>
              <a:rPr lang="ko-KR" altLang="en-US" sz="3600" dirty="0"/>
              <a:t>포인트</a:t>
            </a:r>
            <a:r>
              <a:rPr lang="en-US" altLang="ko-KR" sz="3600" dirty="0" smtClean="0"/>
              <a:t>)</a:t>
            </a:r>
            <a:endParaRPr lang="ko-KR" altLang="en-US" sz="3600" dirty="0"/>
          </a:p>
        </p:txBody>
      </p:sp>
      <p:sp>
        <p:nvSpPr>
          <p:cNvPr id="25" name="모서리가 둥근 직사각형 24"/>
          <p:cNvSpPr/>
          <p:nvPr/>
        </p:nvSpPr>
        <p:spPr>
          <a:xfrm>
            <a:off x="2181158" y="31358913"/>
            <a:ext cx="12961440" cy="1008112"/>
          </a:xfrm>
          <a:prstGeom prst="round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4800" b="1" dirty="0" smtClean="0">
                <a:latin typeface="+mj-lt"/>
              </a:rPr>
              <a:t>소제목</a:t>
            </a:r>
            <a:r>
              <a:rPr lang="en-US" altLang="ko-KR" sz="4800" b="1" dirty="0" smtClean="0">
                <a:latin typeface="+mj-lt"/>
              </a:rPr>
              <a:t>(</a:t>
            </a:r>
            <a:r>
              <a:rPr lang="ko-KR" altLang="en-US" sz="4800" b="1" dirty="0" err="1" smtClean="0">
                <a:latin typeface="+mj-lt"/>
              </a:rPr>
              <a:t>맑은고딕</a:t>
            </a:r>
            <a:r>
              <a:rPr lang="en-US" altLang="ko-KR" sz="4800" b="1" dirty="0" smtClean="0">
                <a:latin typeface="+mj-lt"/>
              </a:rPr>
              <a:t>, 48</a:t>
            </a:r>
            <a:r>
              <a:rPr lang="ko-KR" altLang="en-US" sz="4800" b="1" dirty="0" smtClean="0">
                <a:latin typeface="+mj-lt"/>
              </a:rPr>
              <a:t>포인트</a:t>
            </a:r>
            <a:r>
              <a:rPr lang="en-US" altLang="ko-KR" sz="4800" b="1" dirty="0" smtClean="0">
                <a:latin typeface="+mj-lt"/>
              </a:rPr>
              <a:t>,bold)</a:t>
            </a:r>
            <a:endParaRPr lang="ko-KR" altLang="en-US" sz="4800" b="1" dirty="0">
              <a:latin typeface="+mj-lt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032673" y="36652372"/>
            <a:ext cx="95050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3600" dirty="0"/>
              <a:t>내용</a:t>
            </a:r>
            <a:r>
              <a:rPr lang="en-US" altLang="ko-KR" sz="3600" dirty="0"/>
              <a:t>(</a:t>
            </a:r>
            <a:r>
              <a:rPr lang="ko-KR" altLang="en-US" sz="3600" dirty="0" err="1"/>
              <a:t>맑은고딕</a:t>
            </a:r>
            <a:r>
              <a:rPr lang="en-US" altLang="ko-KR" sz="3600" dirty="0"/>
              <a:t>, 36</a:t>
            </a:r>
            <a:r>
              <a:rPr lang="ko-KR" altLang="en-US" sz="3600" dirty="0"/>
              <a:t>포인트</a:t>
            </a:r>
            <a:r>
              <a:rPr lang="en-US" altLang="ko-KR" sz="3600" dirty="0" smtClean="0"/>
              <a:t>)</a:t>
            </a:r>
            <a:endParaRPr lang="ko-KR" altLang="en-US" sz="3600" dirty="0"/>
          </a:p>
        </p:txBody>
      </p:sp>
    </p:spTree>
    <p:extLst>
      <p:ext uri="{BB962C8B-B14F-4D97-AF65-F5344CB8AC3E}">
        <p14:creationId xmlns:p14="http://schemas.microsoft.com/office/powerpoint/2010/main" val="3265022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124</TotalTime>
  <Words>122</Words>
  <Application>Microsoft Office PowerPoint</Application>
  <PresentationFormat>사용자 지정</PresentationFormat>
  <Paragraphs>16</Paragraphs>
  <Slides>1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2" baseType="lpstr">
      <vt:lpstr>Office 테마</vt:lpstr>
      <vt:lpstr>PowerPoint 프레젠테이션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Windows 사용자</dc:creator>
  <cp:lastModifiedBy>Windows 사용자</cp:lastModifiedBy>
  <cp:revision>14</cp:revision>
  <dcterms:created xsi:type="dcterms:W3CDTF">2019-04-02T05:15:26Z</dcterms:created>
  <dcterms:modified xsi:type="dcterms:W3CDTF">2019-10-14T01:39:50Z</dcterms:modified>
</cp:coreProperties>
</file>