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65" r:id="rId5"/>
    <p:sldId id="259" r:id="rId6"/>
    <p:sldId id="266" r:id="rId7"/>
    <p:sldId id="260" r:id="rId8"/>
    <p:sldId id="269" r:id="rId9"/>
    <p:sldId id="279" r:id="rId10"/>
    <p:sldId id="271" r:id="rId11"/>
    <p:sldId id="274" r:id="rId12"/>
    <p:sldId id="275" r:id="rId13"/>
    <p:sldId id="273" r:id="rId14"/>
    <p:sldId id="261" r:id="rId15"/>
    <p:sldId id="262" r:id="rId16"/>
    <p:sldId id="276" r:id="rId17"/>
    <p:sldId id="280" r:id="rId18"/>
    <p:sldId id="263" r:id="rId19"/>
    <p:sldId id="264" r:id="rId20"/>
    <p:sldId id="268" r:id="rId21"/>
    <p:sldId id="267" r:id="rId22"/>
    <p:sldId id="270" r:id="rId23"/>
    <p:sldId id="272" r:id="rId24"/>
    <p:sldId id="282" r:id="rId25"/>
    <p:sldId id="281" r:id="rId26"/>
    <p:sldId id="283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8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3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94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82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16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682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9845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74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465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826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72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2241E-07C5-4F77-AD02-678F27A1B138}" type="datetimeFigureOut">
              <a:rPr lang="ko-KR" altLang="en-US" smtClean="0"/>
              <a:t>2016-07-12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04E87-7D28-4FDD-AA45-9DAE569C50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740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ko-KR" sz="3600" dirty="0" smtClean="0"/>
              <a:t>2016</a:t>
            </a:r>
            <a:r>
              <a:rPr lang="ko-KR" altLang="en-US" sz="3600" dirty="0" smtClean="0"/>
              <a:t>년 한국생약학회 생약자원조사대회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en-US" altLang="ko-KR" sz="2000" dirty="0" smtClean="0"/>
              <a:t>- </a:t>
            </a:r>
            <a:r>
              <a:rPr lang="ko-KR" altLang="en-US" sz="2000" dirty="0" smtClean="0"/>
              <a:t>경남 </a:t>
            </a:r>
            <a:r>
              <a:rPr lang="ko-KR" altLang="en-US" sz="2000" dirty="0" err="1" smtClean="0"/>
              <a:t>천황산</a:t>
            </a:r>
            <a:r>
              <a:rPr lang="ko-KR" altLang="en-US" sz="2000" dirty="0" smtClean="0"/>
              <a:t> 일대에서 우리가 본 식물들 </a:t>
            </a:r>
            <a:r>
              <a:rPr lang="en-US" altLang="ko-KR" sz="2000" dirty="0" smtClean="0"/>
              <a:t>(25</a:t>
            </a:r>
            <a:r>
              <a:rPr lang="ko-KR" altLang="en-US" sz="2000" dirty="0" smtClean="0"/>
              <a:t>가지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-</a:t>
            </a:r>
            <a:endParaRPr lang="ko-KR" altLang="en-US" sz="2000" dirty="0"/>
          </a:p>
        </p:txBody>
      </p:sp>
      <p:sp>
        <p:nvSpPr>
          <p:cNvPr id="5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altLang="ko-KR" dirty="0" smtClean="0"/>
              <a:t>07.07~07.08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28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쇠물푸레나무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고추나</a:t>
            </a:r>
            <a:r>
              <a:rPr lang="ko-KR" altLang="en-US" dirty="0"/>
              <a:t>물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6522" y="2294874"/>
            <a:ext cx="5292589" cy="352839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789040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기린초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중나리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팥배나무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골풀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등심초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뚝새풀</a:t>
            </a:r>
            <a:endParaRPr lang="ko-KR" altLang="en-US" dirty="0"/>
          </a:p>
        </p:txBody>
      </p:sp>
      <p:pic>
        <p:nvPicPr>
          <p:cNvPr id="9" name="내용 개체 틀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92957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뱀무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33857" y="1962688"/>
            <a:ext cx="4946980" cy="3847157"/>
          </a:xfrm>
        </p:spPr>
      </p:pic>
    </p:spTree>
    <p:extLst>
      <p:ext uri="{BB962C8B-B14F-4D97-AF65-F5344CB8AC3E}">
        <p14:creationId xmlns:p14="http://schemas.microsoft.com/office/powerpoint/2010/main" val="418542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구절초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꿩의다리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5" t="22769" r="34299" b="11343"/>
          <a:stretch/>
        </p:blipFill>
        <p:spPr>
          <a:xfrm>
            <a:off x="6372200" y="1608068"/>
            <a:ext cx="2197969" cy="306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까치수</a:t>
            </a:r>
            <a:r>
              <a:rPr lang="ko-KR" altLang="en-US" dirty="0"/>
              <a:t>염</a:t>
            </a:r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770" y="1328856"/>
            <a:ext cx="5588558" cy="4797307"/>
          </a:xfrm>
        </p:spPr>
      </p:pic>
    </p:spTree>
    <p:extLst>
      <p:ext uri="{BB962C8B-B14F-4D97-AF65-F5344CB8AC3E}">
        <p14:creationId xmlns:p14="http://schemas.microsoft.com/office/powerpoint/2010/main" val="26704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꽃</a:t>
            </a:r>
            <a:r>
              <a:rPr lang="ko-KR" altLang="en-US" dirty="0" err="1" smtClean="0"/>
              <a:t>며느리밥풀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14231" y="3466889"/>
            <a:ext cx="3597237" cy="265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돌양지꽃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산오이</a:t>
            </a:r>
            <a:r>
              <a:rPr lang="ko-KR" altLang="en-US" dirty="0" err="1"/>
              <a:t>풀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79712" y="2204864"/>
            <a:ext cx="5184577" cy="3456385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여로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5825" y="2248551"/>
            <a:ext cx="5014651" cy="3343101"/>
          </a:xfr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383887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이고들빼기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422756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물봉선</a:t>
            </a:r>
            <a:endParaRPr lang="ko-KR" altLang="en-US" dirty="0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422756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산수국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419" y="1600200"/>
            <a:ext cx="6439162" cy="4525963"/>
          </a:xfrm>
        </p:spPr>
      </p:pic>
    </p:spTree>
    <p:extLst>
      <p:ext uri="{BB962C8B-B14F-4D97-AF65-F5344CB8AC3E}">
        <p14:creationId xmlns:p14="http://schemas.microsoft.com/office/powerpoint/2010/main" val="245539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꿀풀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089" y="1600200"/>
            <a:ext cx="5555822" cy="4525963"/>
          </a:xfrm>
        </p:spPr>
      </p:pic>
    </p:spTree>
    <p:extLst>
      <p:ext uri="{BB962C8B-B14F-4D97-AF65-F5344CB8AC3E}">
        <p14:creationId xmlns:p14="http://schemas.microsoft.com/office/powerpoint/2010/main" val="41710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노각나무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06" y="1628799"/>
            <a:ext cx="5691790" cy="416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노랑원추리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95515" y="2230549"/>
            <a:ext cx="5338687" cy="3559125"/>
          </a:xfrm>
        </p:spPr>
      </p:pic>
      <p:pic>
        <p:nvPicPr>
          <p:cNvPr id="5" name="내용 개체 틀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53979"/>
            <a:ext cx="4045744" cy="269716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96534" y="1628800"/>
            <a:ext cx="4405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&lt;</a:t>
            </a:r>
            <a:r>
              <a:rPr lang="ko-KR" altLang="en-US" sz="1600" dirty="0" smtClean="0"/>
              <a:t>다른 이름</a:t>
            </a:r>
            <a:r>
              <a:rPr lang="en-US" altLang="ko-KR" sz="1600" dirty="0" smtClean="0"/>
              <a:t>&gt;</a:t>
            </a:r>
          </a:p>
          <a:p>
            <a:pPr marL="179388" indent="-179388"/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넘나물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봄</a:t>
            </a:r>
            <a:r>
              <a:rPr lang="ko-KR" altLang="en-US" sz="1600" dirty="0"/>
              <a:t>에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어린 싹을 데쳐서 나물로 </a:t>
            </a:r>
            <a:r>
              <a:rPr lang="ko-KR" altLang="en-US" sz="1600" dirty="0" smtClean="0"/>
              <a:t>식용</a:t>
            </a:r>
            <a:r>
              <a:rPr lang="en-US" altLang="ko-KR" sz="1600" dirty="0" smtClean="0"/>
              <a:t> </a:t>
            </a:r>
            <a:endParaRPr lang="ko-KR" altLang="en-US" sz="1600" dirty="0"/>
          </a:p>
          <a:p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훤초근</a:t>
            </a:r>
            <a:r>
              <a:rPr lang="en-US" altLang="ko-KR" sz="1600" dirty="0"/>
              <a:t>(</a:t>
            </a:r>
            <a:r>
              <a:rPr lang="ko-KR" altLang="en-US" sz="1600" dirty="0" err="1"/>
              <a:t>萱草根</a:t>
            </a:r>
            <a:r>
              <a:rPr lang="en-US" altLang="ko-KR" sz="1600" dirty="0" smtClean="0"/>
              <a:t>), </a:t>
            </a:r>
            <a:r>
              <a:rPr lang="ko-KR" altLang="en-US" sz="1600" dirty="0" smtClean="0"/>
              <a:t>뿌리</a:t>
            </a:r>
            <a:r>
              <a:rPr lang="en-US" altLang="ko-KR" sz="1600" dirty="0" smtClean="0"/>
              <a:t>: </a:t>
            </a:r>
            <a:r>
              <a:rPr lang="ko-KR" altLang="en-US" sz="1600" dirty="0" err="1"/>
              <a:t>훤초근</a:t>
            </a:r>
            <a:r>
              <a:rPr lang="en-US" altLang="ko-KR" sz="1600" dirty="0"/>
              <a:t>(</a:t>
            </a:r>
            <a:r>
              <a:rPr lang="ko-KR" altLang="en-US" sz="1600" dirty="0" err="1" smtClean="0"/>
              <a:t>萱草根</a:t>
            </a:r>
            <a:r>
              <a:rPr lang="en-US" altLang="ko-KR" sz="1600" dirty="0" smtClean="0"/>
              <a:t>)</a:t>
            </a:r>
          </a:p>
          <a:p>
            <a:pPr marL="179388" indent="-179388"/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망우초</a:t>
            </a:r>
            <a:r>
              <a:rPr lang="en-US" altLang="ko-KR" sz="1600" dirty="0"/>
              <a:t>(</a:t>
            </a:r>
            <a:r>
              <a:rPr lang="ko-KR" altLang="en-US" sz="1600" dirty="0" err="1"/>
              <a:t>忘憂草</a:t>
            </a:r>
            <a:r>
              <a:rPr lang="en-US" altLang="ko-KR" sz="1600" dirty="0" smtClean="0"/>
              <a:t>): </a:t>
            </a:r>
            <a:r>
              <a:rPr lang="ko-KR" altLang="en-US" sz="1600" dirty="0" smtClean="0"/>
              <a:t>시름을 </a:t>
            </a:r>
            <a:r>
              <a:rPr lang="ko-KR" altLang="en-US" sz="1600" dirty="0"/>
              <a:t>잊게 할 정도로 </a:t>
            </a:r>
            <a:r>
              <a:rPr lang="ko-KR" altLang="en-US" sz="1600" dirty="0" smtClean="0"/>
              <a:t>아름답다</a:t>
            </a:r>
            <a:endParaRPr lang="en-US" altLang="ko-KR" sz="1600" dirty="0" smtClean="0"/>
          </a:p>
          <a:p>
            <a:pPr marL="179388" indent="-179388"/>
            <a:r>
              <a:rPr lang="en-US" altLang="ko-KR" sz="1600" dirty="0" smtClean="0"/>
              <a:t>- </a:t>
            </a:r>
            <a:r>
              <a:rPr lang="ko-KR" altLang="en-US" sz="1600" dirty="0" err="1" smtClean="0"/>
              <a:t>득남초</a:t>
            </a:r>
            <a:r>
              <a:rPr lang="en-US" altLang="ko-KR" sz="1600" dirty="0"/>
              <a:t>(</a:t>
            </a:r>
            <a:r>
              <a:rPr lang="ko-KR" altLang="en-US" sz="1600" dirty="0" err="1"/>
              <a:t>得男草</a:t>
            </a:r>
            <a:r>
              <a:rPr lang="en-US" altLang="ko-KR" sz="1600" dirty="0" smtClean="0"/>
              <a:t>): </a:t>
            </a:r>
            <a:r>
              <a:rPr lang="ko-KR" altLang="en-US" sz="1600" dirty="0" smtClean="0"/>
              <a:t>열매가 </a:t>
            </a:r>
            <a:r>
              <a:rPr lang="ko-KR" altLang="en-US" sz="1600" dirty="0"/>
              <a:t>사내아이 고추를 닮아 부녀자들이 꽃대로 비녀를 만들어 꽂거나 </a:t>
            </a:r>
            <a:r>
              <a:rPr lang="ko-KR" altLang="en-US" sz="1600" dirty="0" smtClean="0"/>
              <a:t>옷깃에 </a:t>
            </a:r>
            <a:r>
              <a:rPr lang="ko-KR" altLang="en-US" sz="1600" dirty="0"/>
              <a:t>달고 다니면 태아가 아들로 </a:t>
            </a:r>
            <a:r>
              <a:rPr lang="ko-KR" altLang="en-US" sz="1600" dirty="0" smtClean="0"/>
              <a:t>된다</a:t>
            </a:r>
            <a:r>
              <a:rPr lang="en-US" altLang="ko-KR" sz="1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800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노루오줌</a:t>
            </a:r>
            <a:endParaRPr lang="ko-KR" altLang="en-US" dirty="0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596" y="1600200"/>
            <a:ext cx="3294807" cy="4525963"/>
          </a:xfr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개족두리풀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8575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미역줄나무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6788944" cy="4525963"/>
          </a:xfr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38"/>
          <a:stretch/>
        </p:blipFill>
        <p:spPr>
          <a:xfrm rot="5400000">
            <a:off x="6277574" y="4243707"/>
            <a:ext cx="2373157" cy="232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물푸레나무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239" y="1600200"/>
            <a:ext cx="5879522" cy="4525963"/>
          </a:xfrm>
        </p:spPr>
      </p:pic>
    </p:spTree>
    <p:extLst>
      <p:ext uri="{BB962C8B-B14F-4D97-AF65-F5344CB8AC3E}">
        <p14:creationId xmlns:p14="http://schemas.microsoft.com/office/powerpoint/2010/main" val="33326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81</Words>
  <Application>Microsoft Office PowerPoint</Application>
  <PresentationFormat>화면 슬라이드 쇼(4:3)</PresentationFormat>
  <Paragraphs>32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Office 테마</vt:lpstr>
      <vt:lpstr>2016년 한국생약학회 생약자원조사대회  - 경남 천황산 일대에서 우리가 본 식물들 (25가지) -</vt:lpstr>
      <vt:lpstr>까치수염</vt:lpstr>
      <vt:lpstr>꿀풀</vt:lpstr>
      <vt:lpstr>노각나무</vt:lpstr>
      <vt:lpstr>노랑원추리</vt:lpstr>
      <vt:lpstr>노루오줌</vt:lpstr>
      <vt:lpstr>개족두리풀</vt:lpstr>
      <vt:lpstr>미역줄나무</vt:lpstr>
      <vt:lpstr>물푸레나무</vt:lpstr>
      <vt:lpstr>쇠물푸레나무</vt:lpstr>
      <vt:lpstr>고추나물</vt:lpstr>
      <vt:lpstr>기린초</vt:lpstr>
      <vt:lpstr>중나리</vt:lpstr>
      <vt:lpstr>팥배나무</vt:lpstr>
      <vt:lpstr>골풀(등심초)</vt:lpstr>
      <vt:lpstr>뚝새풀</vt:lpstr>
      <vt:lpstr>뱀무</vt:lpstr>
      <vt:lpstr>구절초</vt:lpstr>
      <vt:lpstr>꿩의다리</vt:lpstr>
      <vt:lpstr>꽃며느리밥풀</vt:lpstr>
      <vt:lpstr>돌양지꽃</vt:lpstr>
      <vt:lpstr>산오이풀</vt:lpstr>
      <vt:lpstr>여로</vt:lpstr>
      <vt:lpstr>이고들빼기</vt:lpstr>
      <vt:lpstr>물봉선</vt:lpstr>
      <vt:lpstr>산수국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16</cp:revision>
  <dcterms:created xsi:type="dcterms:W3CDTF">2016-07-08T15:42:00Z</dcterms:created>
  <dcterms:modified xsi:type="dcterms:W3CDTF">2016-07-12T19:34:47Z</dcterms:modified>
</cp:coreProperties>
</file>